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EB Garamond" panose="020B0604020202020204" charset="0"/>
      <p:regular r:id="rId20"/>
      <p:bold r:id="rId21"/>
      <p:italic r:id="rId22"/>
      <p:boldItalic r:id="rId23"/>
    </p:embeddedFont>
    <p:embeddedFont>
      <p:font typeface="Noto Sans Symbols"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Tahoma" panose="020B0604030504040204" pitchFamily="34" charset="0"/>
      <p:regular r:id="rId32"/>
      <p:bold r:id="rId33"/>
    </p:embeddedFont>
    <p:embeddedFont>
      <p:font typeface="Public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83396" autoAdjust="0"/>
  </p:normalViewPr>
  <p:slideViewPr>
    <p:cSldViewPr snapToGrid="0">
      <p:cViewPr varScale="1">
        <p:scale>
          <a:sx n="81" d="100"/>
          <a:sy n="81" d="100"/>
        </p:scale>
        <p:origin x="1314" y="78"/>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7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7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584"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5"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Slide Image Placeholder 1"/>
          <p:cNvSpPr>
            <a:spLocks noGrp="1" noRot="1" noChangeAspect="1"/>
          </p:cNvSpPr>
          <p:nvPr>
            <p:ph type="sldImg"/>
          </p:nvPr>
        </p:nvSpPr>
        <p:spPr>
          <a:xfrm>
            <a:off x="381000" y="685800"/>
            <a:ext cx="6096000" cy="3429000"/>
          </a:xfrm>
        </p:spPr>
      </p:sp>
      <p:sp>
        <p:nvSpPr>
          <p:cNvPr id="1048604" name="Notes Placeholder 2"/>
          <p:cNvSpPr>
            <a:spLocks noGrp="1"/>
          </p:cNvSpPr>
          <p:nvPr>
            <p:ph type="body" idx="1"/>
          </p:nvPr>
        </p:nvSpPr>
        <p:spPr/>
        <p:txBody>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p:cNvSpPr>
          <p:nvPr>
            <p:ph type="sldImg"/>
          </p:nvPr>
        </p:nvSpPr>
        <p:spPr>
          <a:xfrm>
            <a:off x="381000" y="685800"/>
            <a:ext cx="6096000" cy="3429000"/>
          </a:xfrm>
        </p:spPr>
      </p:sp>
      <p:sp>
        <p:nvSpPr>
          <p:cNvPr id="1048607" name="Notes Placeholder 2"/>
          <p:cNvSpPr>
            <a:spLocks noGrp="1"/>
          </p:cNvSpPr>
          <p:nvPr>
            <p:ph type="body" idx="1"/>
          </p:nvPr>
        </p:nvSpPr>
        <p:spPr/>
        <p:txBody>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r:embed="rId2"/>
          <a:stretch>
            <a:fillRect/>
          </a:stretch>
        </p:blipFill>
        <p:spPr>
          <a:xfrm>
            <a:off x="0" y="4141"/>
            <a:ext cx="9144000" cy="5135217"/>
          </a:xfrm>
          <a:prstGeom prst="rect">
            <a:avLst/>
          </a:prstGeom>
        </p:spPr>
      </p:pic>
      <p:cxnSp>
        <p:nvCxnSpPr>
          <p:cNvPr id="3145728" name="Google Shape;131;p215"/>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499"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97"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00"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01" name="Google Shape;48;p35"/>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502" name="Google Shape;49;p35"/>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03"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4"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16" name="Google Shape;102;p40" descr="Background pattern  Description automatically generated with medium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17" name="Google Shape;103;p40" descr="A group of people sitting at a table  Description automatically generated with low confidence"/>
          <p:cNvPicPr preferRelativeResize="0">
            <a:picLocks/>
          </p:cNvPicPr>
          <p:nvPr userDrawn="1"/>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218" name="Google Shape;27;p33" descr="Shape  Description automatically generated with low confidence"/>
          <p:cNvPicPr preferRelativeResize="0">
            <a:picLocks/>
          </p:cNvPicPr>
          <p:nvPr userDrawn="1"/>
        </p:nvPicPr>
        <p:blipFill rotWithShape="1">
          <a:blip r:embed="rId4">
            <a:alphaModFix/>
          </a:blip>
          <a:srcRect/>
          <a:stretch>
            <a:fillRect/>
          </a:stretch>
        </p:blipFill>
        <p:spPr>
          <a:xfrm>
            <a:off x="0" y="0"/>
            <a:ext cx="9144000" cy="5143500"/>
          </a:xfrm>
          <a:prstGeom prst="rect">
            <a:avLst/>
          </a:prstGeom>
          <a:noFill/>
          <a:ln>
            <a:noFill/>
          </a:ln>
        </p:spPr>
      </p:pic>
      <p:sp>
        <p:nvSpPr>
          <p:cNvPr id="1048923" name="Google Shape;105;p40"/>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924" name="Google Shape;106;p40"/>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25" name="Google Shape;50;p3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6" name="Text Placeholder 16"/>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7"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88"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01" name="Google Shape;119;p42"/>
          <p:cNvGrpSpPr/>
          <p:nvPr userDrawn="1"/>
        </p:nvGrpSpPr>
        <p:grpSpPr>
          <a:xfrm>
            <a:off x="-900" y="1034935"/>
            <a:ext cx="9146700" cy="1842077"/>
            <a:chOff x="-900" y="1034935"/>
            <a:chExt cx="9146700" cy="1842077"/>
          </a:xfrm>
        </p:grpSpPr>
        <p:sp>
          <p:nvSpPr>
            <p:cNvPr id="1049448"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7" name="Google Shape;121;p42"/>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89"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449"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9"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90"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3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730" name="Google Shape;128;p43"/>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91"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731"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4" name="Google Shape;117;p42"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5" name="Google Shape;118;p42"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74" name="Google Shape;119;p42"/>
          <p:cNvGrpSpPr/>
          <p:nvPr userDrawn="1"/>
        </p:nvGrpSpPr>
        <p:grpSpPr>
          <a:xfrm>
            <a:off x="-900" y="1034935"/>
            <a:ext cx="9146700" cy="1842077"/>
            <a:chOff x="-900" y="1034935"/>
            <a:chExt cx="9146700" cy="1842077"/>
          </a:xfrm>
        </p:grpSpPr>
        <p:sp>
          <p:nvSpPr>
            <p:cNvPr id="1049343" name="Google Shape;120;p42"/>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821" name="Google Shape;121;p42"/>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2097266" name="Google Shape;123;p42"/>
          <p:cNvPicPr preferRelativeResize="0">
            <a:picLocks/>
          </p:cNvPicPr>
          <p:nvPr userDrawn="1"/>
        </p:nvPicPr>
        <p:blipFill rotWithShape="1">
          <a:blip r:embed="rId4">
            <a:alphaModFix/>
          </a:blip>
          <a:srcRect/>
          <a:stretch>
            <a:fillRect/>
          </a:stretch>
        </p:blipFill>
        <p:spPr>
          <a:xfrm>
            <a:off x="244973" y="966439"/>
            <a:ext cx="4181755" cy="4151489"/>
          </a:xfrm>
          <a:prstGeom prst="rect">
            <a:avLst/>
          </a:prstGeom>
          <a:noFill/>
          <a:ln>
            <a:noFill/>
          </a:ln>
        </p:spPr>
      </p:pic>
      <p:sp>
        <p:nvSpPr>
          <p:cNvPr id="1049344" name="Google Shape;85;p3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69" name="Google Shape;126;p43"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cxnSp>
        <p:nvCxnSpPr>
          <p:cNvPr id="3145729" name="Google Shape;127;p43"/>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1048642" name="Google Shape;128;p43"/>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8643" name="Google Shape;85;p3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rotWithShape="1">
          <a:blip r:embed="rId2">
            <a:alphaModFix/>
          </a:blip>
          <a:srcRect t="8552" r="1750" b="8552"/>
          <a:stretch>
            <a:fillRect/>
          </a:stretch>
        </p:blipFill>
        <p:spPr>
          <a:xfrm>
            <a:off x="-1" y="-1"/>
            <a:ext cx="9144001" cy="5143501"/>
          </a:xfrm>
          <a:prstGeom prst="rect">
            <a:avLst/>
          </a:prstGeom>
          <a:noFill/>
          <a:ln>
            <a:noFill/>
          </a:ln>
        </p:spPr>
      </p:pic>
      <p:pic>
        <p:nvPicPr>
          <p:cNvPr id="2097161" name="Google Shape;133;p4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15" name="Google Shape;134;p44"/>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rotWithShape="1">
          <a:blip r:embed="rId4">
            <a:alphaModFix/>
          </a:blip>
          <a:srcRect/>
          <a:stretch>
            <a:fillRect/>
          </a:stretch>
        </p:blipFill>
        <p:spPr>
          <a:xfrm>
            <a:off x="2692835" y="1785257"/>
            <a:ext cx="1181100" cy="1181100"/>
          </a:xfrm>
          <a:prstGeom prst="rect">
            <a:avLst/>
          </a:prstGeom>
          <a:noFill/>
          <a:ln>
            <a:noFill/>
          </a:ln>
        </p:spPr>
      </p:pic>
      <p:sp>
        <p:nvSpPr>
          <p:cNvPr id="1048616" name="Google Shape;136;p44"/>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17" name="Google Shape;137;p44"/>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18" name="Google Shape;138;p44"/>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4" name="Google Shape;246;p45"/>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185" name="Google Shape;247;p45"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8000"/>
          </a:xfrm>
          <a:prstGeom prst="rect">
            <a:avLst/>
          </a:prstGeom>
          <a:noFill/>
          <a:ln>
            <a:noFill/>
          </a:ln>
        </p:spPr>
      </p:pic>
      <p:pic>
        <p:nvPicPr>
          <p:cNvPr id="2097186" name="Google Shape;248;p45" descr="A picture containing text, dark, night sky  Description automatically generated"/>
          <p:cNvPicPr preferRelativeResize="0">
            <a:picLocks/>
          </p:cNvPicPr>
          <p:nvPr userDrawn="1"/>
        </p:nvPicPr>
        <p:blipFill rotWithShape="1">
          <a:blip r:embed="rId4">
            <a:alphaModFix/>
          </a:blip>
          <a:srcRect/>
          <a:stretch>
            <a:fillRect/>
          </a:stretch>
        </p:blipFill>
        <p:spPr>
          <a:xfrm>
            <a:off x="962283" y="914400"/>
            <a:ext cx="7219434" cy="3459480"/>
          </a:xfrm>
          <a:prstGeom prst="rect">
            <a:avLst/>
          </a:prstGeom>
          <a:noFill/>
          <a:ln>
            <a:noFill/>
          </a:ln>
        </p:spPr>
      </p:pic>
      <p:pic>
        <p:nvPicPr>
          <p:cNvPr id="2097187" name="Google Shape;249;p45" descr="Chart  Description automatically generated"/>
          <p:cNvPicPr preferRelativeResize="0">
            <a:picLocks/>
          </p:cNvPicPr>
          <p:nvPr userDrawn="1"/>
        </p:nvPicPr>
        <p:blipFill rotWithShape="1">
          <a:blip r:embed="rId5">
            <a:alphaModFix/>
          </a:blip>
          <a:srcRect/>
          <a:stretch>
            <a:fillRect/>
          </a:stretch>
        </p:blipFill>
        <p:spPr>
          <a:xfrm>
            <a:off x="2567940" y="1200369"/>
            <a:ext cx="4008120" cy="2742762"/>
          </a:xfrm>
          <a:prstGeom prst="rect">
            <a:avLst/>
          </a:prstGeom>
          <a:noFill/>
          <a:ln>
            <a:noFill/>
          </a:ln>
        </p:spPr>
      </p:pic>
      <p:sp>
        <p:nvSpPr>
          <p:cNvPr id="1048696" name="Google Shape;250;p45"/>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99" name="Group 10"/>
          <p:cNvGrpSpPr/>
          <p:nvPr userDrawn="1"/>
        </p:nvGrpSpPr>
        <p:grpSpPr>
          <a:xfrm>
            <a:off x="444" y="0"/>
            <a:ext cx="9143556" cy="5143500"/>
            <a:chOff x="444" y="317809"/>
            <a:chExt cx="9143556" cy="5143500"/>
          </a:xfrm>
        </p:grpSpPr>
        <p:pic>
          <p:nvPicPr>
            <p:cNvPr id="2097283"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4"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5" name="Google Shape;253;p46"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pic>
        <p:nvPicPr>
          <p:cNvPr id="2097286" name="Google Shape;254;p46" descr="A picture containing text  Description automatically generated"/>
          <p:cNvPicPr preferRelativeResize="0">
            <a:picLocks/>
          </p:cNvPicPr>
          <p:nvPr userDrawn="1"/>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46" name="Google Shape;85;p38"/>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7" name="Google Shape;35;p33"/>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097214" name="Google Shape;258;p47"/>
          <p:cNvPicPr preferRelativeResize="0">
            <a:picLocks/>
          </p:cNvPicPr>
          <p:nvPr userDrawn="1"/>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5" name="Google Shape;259;p47"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920"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21" name="Google Shape;85;p38"/>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22" name="Google Shape;35;p33"/>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44" name="Google Shape;264;p48"/>
          <p:cNvGrpSpPr/>
          <p:nvPr userDrawn="1"/>
        </p:nvGrpSpPr>
        <p:grpSpPr>
          <a:xfrm>
            <a:off x="-3149" y="1"/>
            <a:ext cx="9147149" cy="5143500"/>
            <a:chOff x="-3149" y="1"/>
            <a:chExt cx="9147149" cy="5143500"/>
          </a:xfrm>
        </p:grpSpPr>
        <p:pic>
          <p:nvPicPr>
            <p:cNvPr id="2097221"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29" name="Google Shape;266;p48"/>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22" name="Picture 4"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245" name="Google Shape;268;p48"/>
          <p:cNvGrpSpPr/>
          <p:nvPr userDrawn="1"/>
        </p:nvGrpSpPr>
        <p:grpSpPr>
          <a:xfrm>
            <a:off x="2349390" y="1908808"/>
            <a:ext cx="4506182" cy="1790703"/>
            <a:chOff x="2560319" y="1790699"/>
            <a:chExt cx="4084321" cy="1623060"/>
          </a:xfrm>
        </p:grpSpPr>
        <p:sp>
          <p:nvSpPr>
            <p:cNvPr id="1048930"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31"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32"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8933"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3"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93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6"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324" name="Google Shape;264;p48"/>
          <p:cNvGrpSpPr/>
          <p:nvPr userDrawn="1"/>
        </p:nvGrpSpPr>
        <p:grpSpPr>
          <a:xfrm>
            <a:off x="-3149" y="1"/>
            <a:ext cx="9147149" cy="5143500"/>
            <a:chOff x="-3149" y="1"/>
            <a:chExt cx="9147149" cy="5143500"/>
          </a:xfrm>
        </p:grpSpPr>
        <p:pic>
          <p:nvPicPr>
            <p:cNvPr id="2097245" name="Google Shape;265;p48"/>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184" name="Google Shape;266;p48"/>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6" name="Picture 8"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325" name="Google Shape;268;p48"/>
          <p:cNvGrpSpPr/>
          <p:nvPr userDrawn="1"/>
        </p:nvGrpSpPr>
        <p:grpSpPr>
          <a:xfrm>
            <a:off x="2349390" y="1908808"/>
            <a:ext cx="4506182" cy="1790703"/>
            <a:chOff x="2560319" y="1790699"/>
            <a:chExt cx="4084321" cy="1623060"/>
          </a:xfrm>
        </p:grpSpPr>
        <p:sp>
          <p:nvSpPr>
            <p:cNvPr id="1049185" name="Google Shape;269;p48"/>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186"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187" name="Google Shape;85;p38"/>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Discussion</a:t>
            </a:r>
            <a:endParaRPr dirty="0"/>
          </a:p>
        </p:txBody>
      </p:sp>
      <p:sp>
        <p:nvSpPr>
          <p:cNvPr id="1049188" name="Google Shape;35;p3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45" name="Google Shape;275;p49"/>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67"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46"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347" name="Google Shape;277;p49"/>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48"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49"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59" name="Google Shape;275;p49"/>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60"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661" name="Google Shape;277;p49"/>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62"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3"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27" name="Google Shape;275;p49"/>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097299" name="Picture 4"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28" name="Google Shape;77;p37"/>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529" name="Google Shape;277;p49"/>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530" name="Google Shape;42;p34"/>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531" name="Google Shape;50;p3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1048810" name="Google Shape;303;p52"/>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2097199" name="Google Shape;304;p52" descr="Background pattern  Description automatically generated"/>
          <p:cNvPicPr preferRelativeResize="0">
            <a:picLocks/>
          </p:cNvPicPr>
          <p:nvPr userDrawn="1"/>
        </p:nvPicPr>
        <p:blipFill rotWithShape="1">
          <a:blip r:embed="rId2">
            <a:alphaModFix/>
          </a:blip>
          <a:srcRect l="20567" r="20566" b="45930"/>
          <a:stretch>
            <a:fillRect/>
          </a:stretch>
        </p:blipFill>
        <p:spPr>
          <a:xfrm rot="5400000">
            <a:off x="5391150" y="1390650"/>
            <a:ext cx="5143500" cy="2362200"/>
          </a:xfrm>
          <a:prstGeom prst="rect">
            <a:avLst/>
          </a:prstGeom>
          <a:solidFill>
            <a:schemeClr val="bg2"/>
          </a:solidFill>
          <a:ln>
            <a:noFill/>
          </a:ln>
        </p:spPr>
      </p:pic>
      <p:pic>
        <p:nvPicPr>
          <p:cNvPr id="2097200" name="Picture 7"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cxnSp>
        <p:nvCxnSpPr>
          <p:cNvPr id="3145751" name="Google Shape;306;p52"/>
          <p:cNvCxnSpPr>
            <a:cxnSpLocks/>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201" name="Google Shape;307;p52" descr="A picture containing indoor  Description automatically generated"/>
          <p:cNvPicPr preferRelativeResize="0">
            <a:picLocks/>
          </p:cNvPicPr>
          <p:nvPr userDrawn="1"/>
        </p:nvPicPr>
        <p:blipFill rotWithShape="1">
          <a:blip r:embed="rId4">
            <a:alphaModFix/>
          </a:blip>
          <a:srcRect l="20443" r="22452"/>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11" name="Google Shape;309;p52"/>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12" name="Google Shape;58;p3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3" name="Picture 20" descr="A picture containing graphical user interface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234" name="Picture 2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r:embed="rId2"/>
          <a:stretch>
            <a:fillRect/>
          </a:stretch>
        </p:blipFill>
        <p:spPr>
          <a:xfrm>
            <a:off x="0" y="0"/>
            <a:ext cx="9144000" cy="5143500"/>
          </a:xfrm>
          <a:prstGeom prst="rect">
            <a:avLst/>
          </a:prstGeom>
        </p:spPr>
      </p:pic>
      <p:pic>
        <p:nvPicPr>
          <p:cNvPr id="2097164" name="Picture 2"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54"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578"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79"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0"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81"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09"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84"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0" name="Picture 5" descr="Application  Description automatically generated with low confidence"/>
          <p:cNvPicPr>
            <a:picLocks noChangeAspect="1"/>
          </p:cNvPicPr>
          <p:nvPr/>
        </p:nvPicPr>
        <p:blipFill>
          <a:blip r:embed="rId3"/>
          <a:stretch>
            <a:fillRect/>
          </a:stretch>
        </p:blipFill>
        <p:spPr>
          <a:xfrm>
            <a:off x="2325914" y="1371153"/>
            <a:ext cx="4492172" cy="3617988"/>
          </a:xfrm>
          <a:prstGeom prst="rect">
            <a:avLst/>
          </a:prstGeom>
        </p:spPr>
      </p:pic>
      <p:sp>
        <p:nvSpPr>
          <p:cNvPr id="1049585" name="Google Shape;42;p34"/>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0"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14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4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145"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1" name="Picture 5" descr="Application  Description automatically generated with low confidence"/>
          <p:cNvPicPr>
            <a:picLocks noChangeAspect="1"/>
          </p:cNvPicPr>
          <p:nvPr/>
        </p:nvPicPr>
        <p:blipFill>
          <a:blip r:embed="rId3"/>
          <a:stretch>
            <a:fillRect/>
          </a:stretch>
        </p:blipFill>
        <p:spPr>
          <a:xfrm>
            <a:off x="742441" y="1371153"/>
            <a:ext cx="4492172" cy="3617988"/>
          </a:xfrm>
          <a:prstGeom prst="rect">
            <a:avLst/>
          </a:prstGeom>
        </p:spPr>
      </p:pic>
      <p:sp>
        <p:nvSpPr>
          <p:cNvPr id="1049146" name="Google Shape;42;p34"/>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5"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4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747"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6" name="Picture 3"/>
          <p:cNvPicPr>
            <a:picLocks noChangeAspect="1"/>
          </p:cNvPicPr>
          <p:nvPr/>
        </p:nvPicPr>
        <p:blipFill>
          <a:blip r:embed="rId3"/>
          <a:srcRect/>
          <a:stretch>
            <a:fillRect/>
          </a:stretch>
        </p:blipFill>
        <p:spPr>
          <a:xfrm>
            <a:off x="1703135" y="1363361"/>
            <a:ext cx="5737730" cy="3621752"/>
          </a:xfrm>
          <a:prstGeom prst="rect">
            <a:avLst/>
          </a:prstGeom>
        </p:spPr>
      </p:pic>
      <p:sp>
        <p:nvSpPr>
          <p:cNvPr id="1049748" name="Google Shape;42;p34"/>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5"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92" name="Google Shape;42;p34"/>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6" name="Picture 4"/>
          <p:cNvPicPr>
            <a:picLocks noChangeAspect="1"/>
          </p:cNvPicPr>
          <p:nvPr/>
        </p:nvPicPr>
        <p:blipFill>
          <a:blip r:embed="rId3"/>
          <a:srcRect/>
          <a:stretch>
            <a:fillRect/>
          </a:stretch>
        </p:blipFill>
        <p:spPr>
          <a:xfrm>
            <a:off x="2107222" y="1873493"/>
            <a:ext cx="4929556" cy="3111619"/>
          </a:xfrm>
          <a:prstGeom prst="rect">
            <a:avLst/>
          </a:prstGeom>
        </p:spPr>
      </p:pic>
      <p:sp>
        <p:nvSpPr>
          <p:cNvPr id="1049293" name="Google Shape;42;p34"/>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9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732" name="Google Shape;76;p37"/>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33"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8734" name="Google Shape;78;p37"/>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35"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36"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91"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460" name="Google Shape;76;p37"/>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61" name="Google Shape;77;p37"/>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462" name="Google Shape;78;p37"/>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63" name="Google Shape;42;p34"/>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64" name="Google Shape;50;p35"/>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751"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94"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752"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8753"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4"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55" name="Oval 9"/>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6"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57"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58" name="Oval 12"/>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59"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8760"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50" name="Rectangle 6"/>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90" name="Picture 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451" name="Picture Placeholder 5"/>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52" name="Google Shape;41;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53" name="Google Shape;43;p34"/>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54" name="Oval 9"/>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5" name="Picture Placeholder 12"/>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56" name="Text Placeholder 16"/>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57" name="Oval 12"/>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458" name="Picture Placeholder 12"/>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049459" name="Text Placeholder 16"/>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2097158" name="Google Shape;12;p2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59"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608"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09"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1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1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459" name="Group 12"/>
          <p:cNvGrpSpPr/>
          <p:nvPr userDrawn="1"/>
        </p:nvGrpSpPr>
        <p:grpSpPr>
          <a:xfrm>
            <a:off x="4107305" y="941707"/>
            <a:ext cx="284686" cy="3999388"/>
            <a:chOff x="4107305" y="941707"/>
            <a:chExt cx="284686" cy="3999388"/>
          </a:xfrm>
        </p:grpSpPr>
        <p:sp>
          <p:nvSpPr>
            <p:cNvPr id="1049628" name="Rectangle 11"/>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29" name="Rectangle 9"/>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630" name="Google Shape;43;p34"/>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49631"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9632" name="Text Placeholder 16"/>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3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209728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41" name="Picture Placeholder 5"/>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1049442" name="Rectangle 3"/>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9443" name="Google Shape;42;p34"/>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4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4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61" name="Google Shape;43;p34"/>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762" name="Picture Placeholder 5"/>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1048763" name="Text Placeholder 16"/>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6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95" name="Google Shape;43;p34"/>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96" name="Picture Placeholder 5"/>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1049497" name="Google Shape;41;p34"/>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8" name="Text Placeholder 16"/>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644" name="Rectangle 2"/>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71" name="Picture 3"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8645" name="Google Shape;43;p34"/>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646" name="Picture Placeholder 5"/>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1048647" name="Google Shape;41;p34"/>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8" name="Text Placeholder 16"/>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50" name="Google Shape;209;p67"/>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268" name="Google Shape;210;p67"/>
          <p:cNvPicPr preferRelativeResize="0">
            <a:picLocks/>
          </p:cNvPicPr>
          <p:nvPr userDrawn="1"/>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269"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3494"/>
          </a:xfrm>
          <a:prstGeom prst="rect">
            <a:avLst/>
          </a:prstGeom>
          <a:noFill/>
          <a:ln>
            <a:noFill/>
          </a:ln>
        </p:spPr>
      </p:pic>
      <p:sp>
        <p:nvSpPr>
          <p:cNvPr id="1049351" name="Google Shape;213;p67"/>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49352" name="Google Shape;50;p35"/>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3" name="Text Placeholder 16"/>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54" name="Text Placeholder 16"/>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28" name="Group 3"/>
          <p:cNvGrpSpPr/>
          <p:nvPr userDrawn="1"/>
        </p:nvGrpSpPr>
        <p:grpSpPr>
          <a:xfrm>
            <a:off x="2687195" y="1072585"/>
            <a:ext cx="3769611" cy="2998331"/>
            <a:chOff x="2361789" y="689375"/>
            <a:chExt cx="4733180" cy="3764750"/>
          </a:xfrm>
        </p:grpSpPr>
        <p:sp>
          <p:nvSpPr>
            <p:cNvPr id="1049204" name="Isosceles Triangle 39"/>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205" name="Isosceles Triangle 6"/>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9" name="Group 7"/>
            <p:cNvGrpSpPr/>
            <p:nvPr/>
          </p:nvGrpSpPr>
          <p:grpSpPr>
            <a:xfrm>
              <a:off x="2846005" y="689375"/>
              <a:ext cx="3764750" cy="3764750"/>
              <a:chOff x="2978950" y="978700"/>
              <a:chExt cx="3338500" cy="3338500"/>
            </a:xfrm>
          </p:grpSpPr>
          <p:grpSp>
            <p:nvGrpSpPr>
              <p:cNvPr id="330" name="Group 12"/>
              <p:cNvGrpSpPr/>
              <p:nvPr/>
            </p:nvGrpSpPr>
            <p:grpSpPr>
              <a:xfrm>
                <a:off x="2978950" y="978700"/>
                <a:ext cx="3338500" cy="3338500"/>
                <a:chOff x="2978950" y="978700"/>
                <a:chExt cx="3338500" cy="3338500"/>
              </a:xfrm>
            </p:grpSpPr>
            <p:sp>
              <p:nvSpPr>
                <p:cNvPr id="1049206" name="Oval 14"/>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207"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08"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209" name="Oval 13"/>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210"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9211"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92" name="Group 2"/>
          <p:cNvGrpSpPr/>
          <p:nvPr/>
        </p:nvGrpSpPr>
        <p:grpSpPr>
          <a:xfrm>
            <a:off x="2687195" y="1072585"/>
            <a:ext cx="3769611" cy="2998331"/>
            <a:chOff x="2361789" y="689375"/>
            <a:chExt cx="4733182" cy="3764750"/>
          </a:xfrm>
        </p:grpSpPr>
        <p:sp>
          <p:nvSpPr>
            <p:cNvPr id="1049732" name="Isosceles Triangle 39"/>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33" name="Isosceles Triangle 6"/>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93" name="Group 10"/>
            <p:cNvGrpSpPr/>
            <p:nvPr/>
          </p:nvGrpSpPr>
          <p:grpSpPr>
            <a:xfrm>
              <a:off x="2846005" y="689375"/>
              <a:ext cx="3764750" cy="3764750"/>
              <a:chOff x="2978950" y="978700"/>
              <a:chExt cx="3338500" cy="3338500"/>
            </a:xfrm>
          </p:grpSpPr>
          <p:grpSp>
            <p:nvGrpSpPr>
              <p:cNvPr id="494" name="Group 19"/>
              <p:cNvGrpSpPr/>
              <p:nvPr/>
            </p:nvGrpSpPr>
            <p:grpSpPr>
              <a:xfrm>
                <a:off x="2978950" y="978700"/>
                <a:ext cx="3338500" cy="3338500"/>
                <a:chOff x="2978950" y="978700"/>
                <a:chExt cx="3338500" cy="3338500"/>
              </a:xfrm>
            </p:grpSpPr>
            <p:sp>
              <p:nvSpPr>
                <p:cNvPr id="1049734" name="Oval 21"/>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735"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736"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37" name="Oval 20"/>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738"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739"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9" name="Picture 2"/>
          <p:cNvPicPr>
            <a:picLocks noChangeAspect="1"/>
          </p:cNvPicPr>
          <p:nvPr/>
        </p:nvPicPr>
        <p:blipFill>
          <a:blip r:embed="rId2"/>
          <a:srcRect/>
          <a:stretch>
            <a:fillRect/>
          </a:stretch>
        </p:blipFill>
        <p:spPr>
          <a:xfrm>
            <a:off x="2924496" y="901633"/>
            <a:ext cx="3295009" cy="3449032"/>
          </a:xfrm>
          <a:prstGeom prst="rect">
            <a:avLst/>
          </a:prstGeom>
        </p:spPr>
      </p:pic>
      <p:sp>
        <p:nvSpPr>
          <p:cNvPr id="1049025" name="Text Placeholder 16"/>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7" name="Google Shape;427;p237"/>
          <p:cNvPicPr preferRelativeResize="0">
            <a:picLocks/>
          </p:cNvPicPr>
          <p:nvPr/>
        </p:nvPicPr>
        <p:blipFill>
          <a:blip r:embed="rId2"/>
          <a:srcRect/>
          <a:stretch>
            <a:fillRect/>
          </a:stretch>
        </p:blipFill>
        <p:spPr>
          <a:xfrm>
            <a:off x="2555408" y="637575"/>
            <a:ext cx="4004832" cy="4042613"/>
          </a:xfrm>
          <a:prstGeom prst="rect">
            <a:avLst/>
          </a:prstGeom>
          <a:noFill/>
          <a:ln>
            <a:noFill/>
          </a:ln>
        </p:spPr>
      </p:pic>
      <p:sp>
        <p:nvSpPr>
          <p:cNvPr id="1049684" name="Text Placeholder 16"/>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2097176" name="Picture 5"/>
          <p:cNvPicPr>
            <a:picLocks noChangeAspect="1"/>
          </p:cNvPicPr>
          <p:nvPr userDrawn="1"/>
        </p:nvPicPr>
        <p:blipFill rotWithShape="1">
          <a:blip r:embed="rId2"/>
          <a:srcRect l="16976" t="14937" r="19509" b="5409"/>
          <a:stretch>
            <a:fillRect/>
          </a:stretch>
        </p:blipFill>
        <p:spPr>
          <a:xfrm>
            <a:off x="6412523" y="0"/>
            <a:ext cx="2731477" cy="5143500"/>
          </a:xfrm>
          <a:prstGeom prst="rect">
            <a:avLst/>
          </a:prstGeom>
        </p:spPr>
      </p:pic>
      <p:pic>
        <p:nvPicPr>
          <p:cNvPr id="2097177" name="Google Shape;13;p2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666" name="Google Shape;15;p2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7" name="Google Shape;16;p2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0" name="Picture 2" descr="Icon  Description automatically generated"/>
          <p:cNvPicPr>
            <a:picLocks noChangeAspect="1"/>
          </p:cNvPicPr>
          <p:nvPr/>
        </p:nvPicPr>
        <p:blipFill>
          <a:blip r:embed="rId2"/>
          <a:stretch>
            <a:fillRect/>
          </a:stretch>
        </p:blipFill>
        <p:spPr>
          <a:xfrm>
            <a:off x="2360040" y="277448"/>
            <a:ext cx="4422039" cy="4588604"/>
          </a:xfrm>
          <a:prstGeom prst="rect">
            <a:avLst/>
          </a:prstGeom>
        </p:spPr>
      </p:pic>
      <p:sp>
        <p:nvSpPr>
          <p:cNvPr id="1049228" name="Text Placeholder 16"/>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29" name="Text Placeholder 16"/>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85"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6"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87"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968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689"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9690"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9691"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2"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49"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0" name="Rectangle 12"/>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1"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652"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3" name="Rectangle 8"/>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654" name="TextBox 10"/>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655" name="Text Placeholder 16"/>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6" name="Text Placeholder 16"/>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5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822" name="Straight Connector 5"/>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8" name="Group 36"/>
          <p:cNvGrpSpPr/>
          <p:nvPr userDrawn="1"/>
        </p:nvGrpSpPr>
        <p:grpSpPr>
          <a:xfrm>
            <a:off x="2339405" y="1943342"/>
            <a:ext cx="396240" cy="683951"/>
            <a:chOff x="2339405" y="1953281"/>
            <a:chExt cx="396240" cy="683951"/>
          </a:xfrm>
        </p:grpSpPr>
        <p:sp>
          <p:nvSpPr>
            <p:cNvPr id="1049355" name="Rectangle 29"/>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56" name="Rectangle 30"/>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3" name="Straight Arrow Connector 27"/>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57" name="Rectangle 28"/>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79" name="Group 37"/>
          <p:cNvGrpSpPr/>
          <p:nvPr userDrawn="1"/>
        </p:nvGrpSpPr>
        <p:grpSpPr>
          <a:xfrm>
            <a:off x="6408356" y="1943342"/>
            <a:ext cx="396240" cy="683951"/>
            <a:chOff x="6408356" y="1953281"/>
            <a:chExt cx="396240" cy="683951"/>
          </a:xfrm>
        </p:grpSpPr>
        <p:sp>
          <p:nvSpPr>
            <p:cNvPr id="1049358" name="Rectangle 22"/>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59" name="Rectangle 23"/>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3145824" name="Straight Arrow Connector 20"/>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60" name="Rectangle 21"/>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361" name="Text Placeholder 16"/>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2" name="Text Placeholder 16"/>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3" name="Text Placeholder 16"/>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4" name="Text Placeholder 16"/>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6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78"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79" name="Rectangle 12"/>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0" name="TextBox 14"/>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048781" name="Text Placeholder 16"/>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2"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3" name="Rectangle 5"/>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4" name="TextBox 6"/>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48785" name="Text Placeholder 16"/>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86"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787" name="Rectangle 15"/>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048788" name="TextBox 16"/>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048789" name="Text Placeholder 16"/>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9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9"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92" name="Google Shape;287;p51"/>
          <p:cNvGrpSpPr/>
          <p:nvPr userDrawn="1"/>
        </p:nvGrpSpPr>
        <p:grpSpPr>
          <a:xfrm>
            <a:off x="0" y="2399230"/>
            <a:ext cx="9144001" cy="2349751"/>
            <a:chOff x="0" y="2182920"/>
            <a:chExt cx="9144001" cy="2349751"/>
          </a:xfrm>
        </p:grpSpPr>
        <p:sp>
          <p:nvSpPr>
            <p:cNvPr id="1049424"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3" name="Google Shape;289;p51"/>
            <p:cNvGrpSpPr/>
            <p:nvPr/>
          </p:nvGrpSpPr>
          <p:grpSpPr>
            <a:xfrm>
              <a:off x="1229347" y="2182920"/>
              <a:ext cx="6685306" cy="1002265"/>
              <a:chOff x="976268" y="2064936"/>
              <a:chExt cx="6685306" cy="1002265"/>
            </a:xfrm>
          </p:grpSpPr>
          <p:sp>
            <p:nvSpPr>
              <p:cNvPr id="1049425"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26"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27"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28"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29"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0"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31"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32"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3"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4"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3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8"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12" name="Google Shape;287;p51"/>
          <p:cNvGrpSpPr/>
          <p:nvPr userDrawn="1"/>
        </p:nvGrpSpPr>
        <p:grpSpPr>
          <a:xfrm>
            <a:off x="0" y="2399230"/>
            <a:ext cx="9144001" cy="2349751"/>
            <a:chOff x="0" y="2182920"/>
            <a:chExt cx="9144001" cy="2349751"/>
          </a:xfrm>
        </p:grpSpPr>
        <p:sp>
          <p:nvSpPr>
            <p:cNvPr id="1048842" name="Google Shape;288;p51"/>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13" name="Google Shape;289;p51"/>
            <p:cNvGrpSpPr/>
            <p:nvPr/>
          </p:nvGrpSpPr>
          <p:grpSpPr>
            <a:xfrm>
              <a:off x="1229347" y="2182920"/>
              <a:ext cx="6685306" cy="1002265"/>
              <a:chOff x="976268" y="2064936"/>
              <a:chExt cx="6685306" cy="1002265"/>
            </a:xfrm>
          </p:grpSpPr>
          <p:sp>
            <p:nvSpPr>
              <p:cNvPr id="1048843"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4"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845"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846"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7"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8"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49"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50"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1"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2"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85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4"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248" name="Google Shape;287;p51"/>
          <p:cNvGrpSpPr/>
          <p:nvPr userDrawn="1"/>
        </p:nvGrpSpPr>
        <p:grpSpPr>
          <a:xfrm>
            <a:off x="0" y="2399230"/>
            <a:ext cx="9144001" cy="2349751"/>
            <a:chOff x="0" y="2182920"/>
            <a:chExt cx="9144001" cy="2349751"/>
          </a:xfrm>
        </p:grpSpPr>
        <p:sp>
          <p:nvSpPr>
            <p:cNvPr id="1048937" name="Google Shape;288;p51"/>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9" name="Google Shape;289;p51"/>
            <p:cNvGrpSpPr/>
            <p:nvPr/>
          </p:nvGrpSpPr>
          <p:grpSpPr>
            <a:xfrm>
              <a:off x="1229347" y="2182920"/>
              <a:ext cx="6685306" cy="1002265"/>
              <a:chOff x="976268" y="2064936"/>
              <a:chExt cx="6685306" cy="1002265"/>
            </a:xfrm>
          </p:grpSpPr>
          <p:sp>
            <p:nvSpPr>
              <p:cNvPr id="1048938"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39"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940"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8941"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2"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3"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944"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945"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6"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7"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894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4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3"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461" name="Google Shape;287;p51"/>
          <p:cNvGrpSpPr/>
          <p:nvPr userDrawn="1"/>
        </p:nvGrpSpPr>
        <p:grpSpPr>
          <a:xfrm>
            <a:off x="0" y="2399230"/>
            <a:ext cx="9144001" cy="2349751"/>
            <a:chOff x="0" y="2182920"/>
            <a:chExt cx="9144001" cy="2349751"/>
          </a:xfrm>
        </p:grpSpPr>
        <p:sp>
          <p:nvSpPr>
            <p:cNvPr id="1049635" name="Google Shape;288;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62" name="Google Shape;289;p51"/>
            <p:cNvGrpSpPr/>
            <p:nvPr/>
          </p:nvGrpSpPr>
          <p:grpSpPr>
            <a:xfrm>
              <a:off x="1229347" y="2182920"/>
              <a:ext cx="6685306" cy="1002265"/>
              <a:chOff x="976268" y="2064936"/>
              <a:chExt cx="6685306" cy="1002265"/>
            </a:xfrm>
          </p:grpSpPr>
          <p:sp>
            <p:nvSpPr>
              <p:cNvPr id="1049636" name="Google Shape;290;p51"/>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37" name="Google Shape;291;p51"/>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638" name="Google Shape;292;p51"/>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639"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0"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1"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642"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643"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4"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5"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64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4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4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89"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804" name="Straight Connector 5"/>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90"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1"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2"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3"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4"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195"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96"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7"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8"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9199"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0"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1"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0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0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1049740" name="Google Shape;19;p32"/>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24"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741"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742"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74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0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55" name="Rectangle 4"/>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145752" name="Straight Connector 5"/>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56"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7" name="Text Placeholder 16"/>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58"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59" name="Text Placeholder 16"/>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0"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861" name="Text Placeholder 16"/>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2" name="Picture Placeholder 12"/>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3" name="Picture Placeholder 12"/>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4" name="Picture Placeholder 12"/>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048865" name="Text Placeholder 16"/>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6" name="Text Placeholder 16"/>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7" name="Text Placeholder 16"/>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6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24" name="Arrow: Right 4"/>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368" name="Group 44"/>
          <p:cNvGrpSpPr/>
          <p:nvPr userDrawn="1"/>
        </p:nvGrpSpPr>
        <p:grpSpPr>
          <a:xfrm>
            <a:off x="865742" y="1720353"/>
            <a:ext cx="7412516" cy="894830"/>
            <a:chOff x="865742" y="1720353"/>
            <a:chExt cx="7412516" cy="894830"/>
          </a:xfrm>
        </p:grpSpPr>
        <p:grpSp>
          <p:nvGrpSpPr>
            <p:cNvPr id="369" name="Group 37"/>
            <p:cNvGrpSpPr/>
            <p:nvPr userDrawn="1"/>
          </p:nvGrpSpPr>
          <p:grpSpPr>
            <a:xfrm>
              <a:off x="3119411" y="1720353"/>
              <a:ext cx="651510" cy="894830"/>
              <a:chOff x="2980317" y="2014294"/>
              <a:chExt cx="651510" cy="894830"/>
            </a:xfrm>
          </p:grpSpPr>
          <p:cxnSp>
            <p:nvCxnSpPr>
              <p:cNvPr id="3145817" name="Straight Connector 8"/>
              <p:cNvCxnSpPr>
                <a:cxnSpLocks/>
                <a:endCxn id="1049326"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5" name="Oval 30"/>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26" name="Oval 31"/>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70" name="Group 38"/>
            <p:cNvGrpSpPr/>
            <p:nvPr userDrawn="1"/>
          </p:nvGrpSpPr>
          <p:grpSpPr>
            <a:xfrm>
              <a:off x="5373080" y="1720353"/>
              <a:ext cx="651510" cy="894830"/>
              <a:chOff x="5071929" y="2014294"/>
              <a:chExt cx="651510" cy="894830"/>
            </a:xfrm>
          </p:grpSpPr>
          <p:cxnSp>
            <p:nvCxnSpPr>
              <p:cNvPr id="3145818" name="Straight Connector 9"/>
              <p:cNvCxnSpPr>
                <a:cxnSpLocks/>
                <a:endCxn id="10493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27" name="Oval 26"/>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28" name="Oval 27"/>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371" name="Group 39"/>
            <p:cNvGrpSpPr/>
            <p:nvPr userDrawn="1"/>
          </p:nvGrpSpPr>
          <p:grpSpPr>
            <a:xfrm>
              <a:off x="7626748" y="1720353"/>
              <a:ext cx="651510" cy="894830"/>
              <a:chOff x="7469822" y="2014294"/>
              <a:chExt cx="651510" cy="894830"/>
            </a:xfrm>
          </p:grpSpPr>
          <p:cxnSp>
            <p:nvCxnSpPr>
              <p:cNvPr id="3145819" name="Straight Connector 10"/>
              <p:cNvCxnSpPr>
                <a:cxnSpLocks/>
                <a:endCxn id="1049330"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29" name="Oval 22"/>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30" name="Oval 23"/>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2" name="Group 36"/>
            <p:cNvGrpSpPr/>
            <p:nvPr userDrawn="1"/>
          </p:nvGrpSpPr>
          <p:grpSpPr>
            <a:xfrm>
              <a:off x="865742" y="1720353"/>
              <a:ext cx="651510" cy="894830"/>
              <a:chOff x="888704" y="2014294"/>
              <a:chExt cx="651510" cy="894830"/>
            </a:xfrm>
          </p:grpSpPr>
          <p:cxnSp>
            <p:nvCxnSpPr>
              <p:cNvPr id="3145820" name="Straight Connector 7"/>
              <p:cNvCxnSpPr>
                <a:cxnSpLocks/>
                <a:endCxn id="1049332"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31" name="Oval 18"/>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332" name="Oval 19"/>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1049333" name="Text Placeholder 16"/>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4" name="Text Placeholder 16"/>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5" name="Text Placeholder 16"/>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6" name="Text Placeholder 16"/>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7" name="Text Placeholder 16"/>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8" name="Text Placeholder 16"/>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39" name="Text Placeholder 16"/>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0" name="Text Placeholder 16"/>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4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4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191" name="Group 44"/>
          <p:cNvGrpSpPr/>
          <p:nvPr userDrawn="1"/>
        </p:nvGrpSpPr>
        <p:grpSpPr>
          <a:xfrm>
            <a:off x="1114581" y="3141131"/>
            <a:ext cx="175260" cy="1120085"/>
            <a:chOff x="973176" y="3197693"/>
            <a:chExt cx="175260" cy="1120085"/>
          </a:xfrm>
        </p:grpSpPr>
        <p:sp>
          <p:nvSpPr>
            <p:cNvPr id="1048737" name="Rectangle 32"/>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0" name="Straight Connector 33"/>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2" name="Group 46"/>
          <p:cNvGrpSpPr/>
          <p:nvPr userDrawn="1"/>
        </p:nvGrpSpPr>
        <p:grpSpPr>
          <a:xfrm>
            <a:off x="5033439" y="1436374"/>
            <a:ext cx="175260" cy="1120085"/>
            <a:chOff x="4892034" y="1492936"/>
            <a:chExt cx="175260" cy="1120085"/>
          </a:xfrm>
        </p:grpSpPr>
        <p:sp>
          <p:nvSpPr>
            <p:cNvPr id="1048738" name="Rectangle 26"/>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1" name="Straight Connector 27"/>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93" name="Group 43"/>
          <p:cNvGrpSpPr/>
          <p:nvPr userDrawn="1"/>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39" name="Rectangle 36"/>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4" name="Group 45"/>
          <p:cNvGrpSpPr/>
          <p:nvPr userDrawn="1"/>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40" name="Rectangle 22"/>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8741" name="Text Placeholder 16"/>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2" name="Text Placeholder 16"/>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3" name="Text Placeholder 16"/>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4" name="Text Placeholder 16"/>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5" name="Text Placeholder 16"/>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6" name="Text Placeholder 16"/>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7" name="Text Placeholder 16"/>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8" name="Text Placeholder 16"/>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4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308" name="Group 7"/>
          <p:cNvGrpSpPr/>
          <p:nvPr userDrawn="1"/>
        </p:nvGrpSpPr>
        <p:grpSpPr>
          <a:xfrm>
            <a:off x="270520" y="225967"/>
            <a:ext cx="175260" cy="2964623"/>
            <a:chOff x="270520" y="1140367"/>
            <a:chExt cx="175260" cy="2964623"/>
          </a:xfrm>
        </p:grpSpPr>
        <p:grpSp>
          <p:nvGrpSpPr>
            <p:cNvPr id="309" name="Group 44"/>
            <p:cNvGrpSpPr/>
            <p:nvPr userDrawn="1"/>
          </p:nvGrpSpPr>
          <p:grpSpPr>
            <a:xfrm>
              <a:off x="270520" y="2780648"/>
              <a:ext cx="175260" cy="1324342"/>
              <a:chOff x="129115" y="2837210"/>
              <a:chExt cx="175260" cy="1324342"/>
            </a:xfrm>
          </p:grpSpPr>
          <p:sp>
            <p:nvSpPr>
              <p:cNvPr id="1049084"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93"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0" name="Group 43"/>
            <p:cNvGrpSpPr/>
            <p:nvPr userDrawn="1"/>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85"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086"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1049087"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1049088"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498" name="Group 7"/>
          <p:cNvGrpSpPr/>
          <p:nvPr userDrawn="1"/>
        </p:nvGrpSpPr>
        <p:grpSpPr>
          <a:xfrm>
            <a:off x="270520" y="225967"/>
            <a:ext cx="175260" cy="2964623"/>
            <a:chOff x="270520" y="1140367"/>
            <a:chExt cx="175260" cy="2964623"/>
          </a:xfrm>
        </p:grpSpPr>
        <p:grpSp>
          <p:nvGrpSpPr>
            <p:cNvPr id="499" name="Group 44"/>
            <p:cNvGrpSpPr/>
            <p:nvPr userDrawn="1"/>
          </p:nvGrpSpPr>
          <p:grpSpPr>
            <a:xfrm>
              <a:off x="270520" y="2780648"/>
              <a:ext cx="175260" cy="1324342"/>
              <a:chOff x="129115" y="2837210"/>
              <a:chExt cx="175260" cy="1324342"/>
            </a:xfrm>
          </p:grpSpPr>
          <p:sp>
            <p:nvSpPr>
              <p:cNvPr id="1049749"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874"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00" name="Group 43"/>
            <p:cNvGrpSpPr/>
            <p:nvPr userDrawn="1"/>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50"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9751" name="Text Placeholder 2"/>
          <p:cNvSpPr txBox="1"/>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1049752" name="Text Placeholder 2"/>
          <p:cNvSpPr txBox="1"/>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1049753" name="Text Placeholder 2"/>
          <p:cNvSpPr txBox="1"/>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1049754" name="Text Placeholder 2"/>
          <p:cNvSpPr txBox="1"/>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8000"/>
          </a:xfrm>
          <a:prstGeom prst="rect">
            <a:avLst/>
          </a:prstGeom>
          <a:noFill/>
          <a:ln>
            <a:noFill/>
          </a:ln>
        </p:spPr>
      </p:pic>
      <p:grpSp>
        <p:nvGrpSpPr>
          <p:cNvPr id="262" name="Group 7"/>
          <p:cNvGrpSpPr/>
          <p:nvPr userDrawn="1"/>
        </p:nvGrpSpPr>
        <p:grpSpPr>
          <a:xfrm>
            <a:off x="270520" y="225967"/>
            <a:ext cx="175260" cy="2964623"/>
            <a:chOff x="270520" y="1140367"/>
            <a:chExt cx="175260" cy="2964623"/>
          </a:xfrm>
        </p:grpSpPr>
        <p:grpSp>
          <p:nvGrpSpPr>
            <p:cNvPr id="263" name="Group 44"/>
            <p:cNvGrpSpPr/>
            <p:nvPr userDrawn="1"/>
          </p:nvGrpSpPr>
          <p:grpSpPr>
            <a:xfrm>
              <a:off x="270520" y="2780648"/>
              <a:ext cx="175260" cy="1324342"/>
              <a:chOff x="129115" y="2837210"/>
              <a:chExt cx="175260" cy="1324342"/>
            </a:xfrm>
          </p:grpSpPr>
          <p:sp>
            <p:nvSpPr>
              <p:cNvPr id="1048981" name="Rectangle 32"/>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70" name="Straight Connector 33"/>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4" name="Group 43"/>
            <p:cNvGrpSpPr/>
            <p:nvPr userDrawn="1"/>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82" name="Rectangle 36"/>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48983" name="Text Placeholder 16"/>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1048984" name="Text Placeholder 16"/>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85" name="Text Placeholder 16"/>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1048986" name="Text Placeholder 16"/>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315"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74" name="Google Shape;59;p36"/>
          <p:cNvGrpSpPr/>
          <p:nvPr userDrawn="1"/>
        </p:nvGrpSpPr>
        <p:grpSpPr>
          <a:xfrm>
            <a:off x="240067" y="2283802"/>
            <a:ext cx="8663867" cy="930794"/>
            <a:chOff x="198438" y="775483"/>
            <a:chExt cx="8634888" cy="927681"/>
          </a:xfrm>
        </p:grpSpPr>
        <p:pic>
          <p:nvPicPr>
            <p:cNvPr id="2097316" name="Google Shape;60;p36"/>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674" name="Google Shape;61;p36"/>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49675" name="Google Shape;62;p36"/>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676" name="Google Shape;63;p36"/>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677" name="Google Shape;64;p36"/>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678" name="Text Placeholder 16"/>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9" name="Text Placeholder 16"/>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0" name="Text Placeholder 16"/>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1" name="Text Placeholder 16"/>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31"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sp>
        <p:nvSpPr>
          <p:cNvPr id="1049048" name="Google Shape;54;p36"/>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49" name="Google Shape;55;p36"/>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0" name="Google Shape;56;p36"/>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1" name="Google Shape;57;p36"/>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052" name="Google Shape;66;p36"/>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053" name="Google Shape;68;p36"/>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4" name="Google Shape;70;p36"/>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5" name="Google Shape;72;p36"/>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056" name="Google Shape;65;p36"/>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7" name="Google Shape;67;p36"/>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8" name="Google Shape;69;p36"/>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59" name="Google Shape;71;p36"/>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104906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grpSp>
        <p:nvGrpSpPr>
          <p:cNvPr id="389" name="Google Shape;287;p51"/>
          <p:cNvGrpSpPr/>
          <p:nvPr userDrawn="1"/>
        </p:nvGrpSpPr>
        <p:grpSpPr>
          <a:xfrm>
            <a:off x="0" y="2399230"/>
            <a:ext cx="9144001" cy="2349751"/>
            <a:chOff x="0" y="2182920"/>
            <a:chExt cx="9144001" cy="2349751"/>
          </a:xfrm>
        </p:grpSpPr>
        <p:sp>
          <p:nvSpPr>
            <p:cNvPr id="1049411" name="Google Shape;288;p51"/>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90" name="Google Shape;289;p51"/>
            <p:cNvGrpSpPr/>
            <p:nvPr/>
          </p:nvGrpSpPr>
          <p:grpSpPr>
            <a:xfrm>
              <a:off x="1229347" y="2182920"/>
              <a:ext cx="6685306" cy="1002265"/>
              <a:chOff x="976268" y="2064936"/>
              <a:chExt cx="6685306" cy="1002265"/>
            </a:xfrm>
          </p:grpSpPr>
          <p:sp>
            <p:nvSpPr>
              <p:cNvPr id="1049412" name="Google Shape;290;p51"/>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3" name="Google Shape;291;p51"/>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414" name="Google Shape;292;p51"/>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49415" name="Google Shape;295;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6" name="Google Shape;299;p51"/>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7" name="Google Shape;300;p51"/>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18" name="Google Shape;301;p51"/>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9419" name="Google Shape;65;p36"/>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0" name="Google Shape;65;p36"/>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1" name="Google Shape;65;p36"/>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104942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10" name="Google Shape;354;p55"/>
          <p:cNvGrpSpPr/>
          <p:nvPr userDrawn="1"/>
        </p:nvGrpSpPr>
        <p:grpSpPr>
          <a:xfrm>
            <a:off x="3138739" y="1728182"/>
            <a:ext cx="2866522" cy="2848912"/>
            <a:chOff x="-15798" y="0"/>
            <a:chExt cx="2571596" cy="2555798"/>
          </a:xfrm>
        </p:grpSpPr>
        <p:sp>
          <p:nvSpPr>
            <p:cNvPr id="1048824"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5"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826"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27"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828"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829"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0"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831"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2"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3"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4"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5"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6"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7"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838"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839"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840"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841"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249"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224" name="Google Shape;23;p32"/>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049225"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2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80" name="Google Shape;354;p55"/>
          <p:cNvGrpSpPr/>
          <p:nvPr userDrawn="1"/>
        </p:nvGrpSpPr>
        <p:grpSpPr>
          <a:xfrm>
            <a:off x="3138739" y="1728182"/>
            <a:ext cx="2866522" cy="2848912"/>
            <a:chOff x="-15798" y="0"/>
            <a:chExt cx="2571596" cy="2555798"/>
          </a:xfrm>
        </p:grpSpPr>
        <p:sp>
          <p:nvSpPr>
            <p:cNvPr id="1048673" name="Google Shape;355;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4" name="Google Shape;356;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1048675" name="Google Shape;357;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76" name="Google Shape;358;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1048677" name="Google Shape;359;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1048678" name="Google Shape;360;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79" name="Google Shape;361;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680" name="Google Shape;362;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1" name="Google Shape;363;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2" name="Google Shape;364;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3" name="Google Shape;365;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4" name="Google Shape;366;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5" name="Google Shape;367;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6" name="Google Shape;368;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a:p>
        </p:txBody>
      </p:sp>
      <p:sp>
        <p:nvSpPr>
          <p:cNvPr id="1048687" name="Google Shape;361;p55"/>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1</a:t>
            </a:r>
            <a:endParaRPr dirty="0"/>
          </a:p>
        </p:txBody>
      </p:sp>
      <p:sp>
        <p:nvSpPr>
          <p:cNvPr id="1048688" name="Google Shape;361;p55"/>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2</a:t>
            </a:r>
            <a:endParaRPr dirty="0"/>
          </a:p>
        </p:txBody>
      </p:sp>
      <p:sp>
        <p:nvSpPr>
          <p:cNvPr id="1048689" name="Google Shape;361;p55"/>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3</a:t>
            </a:r>
            <a:endParaRPr dirty="0"/>
          </a:p>
        </p:txBody>
      </p:sp>
      <p:sp>
        <p:nvSpPr>
          <p:cNvPr id="1048690" name="Google Shape;361;p55"/>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r>
              <a:rPr lang="en-US" dirty="0"/>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72"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382" name="Google Shape;220;p68"/>
          <p:cNvGrpSpPr/>
          <p:nvPr userDrawn="1"/>
        </p:nvGrpSpPr>
        <p:grpSpPr>
          <a:xfrm>
            <a:off x="2525214" y="825411"/>
            <a:ext cx="4093572" cy="4069088"/>
            <a:chOff x="2519466" y="821088"/>
            <a:chExt cx="4348428" cy="4322420"/>
          </a:xfrm>
        </p:grpSpPr>
        <p:sp>
          <p:nvSpPr>
            <p:cNvPr id="1049371"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2"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9373"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4" name="Google Shape;225;p6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5" name="Google Shape;223;p6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376"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377"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78"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79"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0"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38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96" name="Google Shape;247;p45"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grpSp>
        <p:nvGrpSpPr>
          <p:cNvPr id="198" name="Google Shape;220;p68"/>
          <p:cNvGrpSpPr/>
          <p:nvPr userDrawn="1"/>
        </p:nvGrpSpPr>
        <p:grpSpPr>
          <a:xfrm>
            <a:off x="2525214" y="825411"/>
            <a:ext cx="4093572" cy="4069088"/>
            <a:chOff x="2519466" y="821088"/>
            <a:chExt cx="4348428" cy="4322420"/>
          </a:xfrm>
        </p:grpSpPr>
        <p:sp>
          <p:nvSpPr>
            <p:cNvPr id="1048766" name="Google Shape;221;p6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67" name="Google Shape;222;p68"/>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1048768" name="Google Shape;224;p68"/>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69" name="Google Shape;225;p68"/>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70" name="Google Shape;223;p68"/>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8771" name="Google Shape;226;p68"/>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8772" name="Google Shape;227;p68"/>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3" name="Google Shape;228;p68"/>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4" name="Google Shape;229;p68"/>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5" name="Google Shape;230;p68"/>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7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0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0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13" name="Group 8"/>
          <p:cNvGrpSpPr/>
          <p:nvPr/>
        </p:nvGrpSpPr>
        <p:grpSpPr>
          <a:xfrm>
            <a:off x="939787" y="2252013"/>
            <a:ext cx="281352" cy="588192"/>
            <a:chOff x="1482928" y="1706140"/>
            <a:chExt cx="396240" cy="828375"/>
          </a:xfrm>
        </p:grpSpPr>
        <p:grpSp>
          <p:nvGrpSpPr>
            <p:cNvPr id="414" name="Group 9"/>
            <p:cNvGrpSpPr/>
            <p:nvPr/>
          </p:nvGrpSpPr>
          <p:grpSpPr>
            <a:xfrm>
              <a:off x="1482928" y="1706140"/>
              <a:ext cx="396240" cy="661021"/>
              <a:chOff x="1424940" y="1729740"/>
              <a:chExt cx="396240" cy="661021"/>
            </a:xfrm>
          </p:grpSpPr>
          <p:sp>
            <p:nvSpPr>
              <p:cNvPr id="1049507" name="Rectangle 1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08"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5"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9" name="Rectangle 1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5" name="Group 40"/>
          <p:cNvGrpSpPr/>
          <p:nvPr userDrawn="1"/>
        </p:nvGrpSpPr>
        <p:grpSpPr>
          <a:xfrm>
            <a:off x="2680811" y="2252013"/>
            <a:ext cx="281352" cy="588192"/>
            <a:chOff x="1482928" y="1706140"/>
            <a:chExt cx="396240" cy="828375"/>
          </a:xfrm>
        </p:grpSpPr>
        <p:grpSp>
          <p:nvGrpSpPr>
            <p:cNvPr id="416" name="Group 41"/>
            <p:cNvGrpSpPr/>
            <p:nvPr/>
          </p:nvGrpSpPr>
          <p:grpSpPr>
            <a:xfrm>
              <a:off x="1482928" y="1706140"/>
              <a:ext cx="396240" cy="661021"/>
              <a:chOff x="1424940" y="1729740"/>
              <a:chExt cx="396240" cy="661021"/>
            </a:xfrm>
          </p:grpSpPr>
          <p:sp>
            <p:nvSpPr>
              <p:cNvPr id="1049510" name="Rectangle 44"/>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1"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6"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2" name="Rectangle 43"/>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7" name="Group 46"/>
          <p:cNvGrpSpPr/>
          <p:nvPr userDrawn="1"/>
        </p:nvGrpSpPr>
        <p:grpSpPr>
          <a:xfrm>
            <a:off x="4421835" y="2252013"/>
            <a:ext cx="281352" cy="588192"/>
            <a:chOff x="1482928" y="1706140"/>
            <a:chExt cx="396240" cy="828375"/>
          </a:xfrm>
        </p:grpSpPr>
        <p:grpSp>
          <p:nvGrpSpPr>
            <p:cNvPr id="418" name="Group 47"/>
            <p:cNvGrpSpPr/>
            <p:nvPr/>
          </p:nvGrpSpPr>
          <p:grpSpPr>
            <a:xfrm>
              <a:off x="1482928" y="1706140"/>
              <a:ext cx="396240" cy="661021"/>
              <a:chOff x="1424940" y="1729740"/>
              <a:chExt cx="396240" cy="661021"/>
            </a:xfrm>
          </p:grpSpPr>
          <p:sp>
            <p:nvSpPr>
              <p:cNvPr id="1049513" name="Rectangle 50"/>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4"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7"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5" name="Rectangle 49"/>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9" name="Group 52"/>
          <p:cNvGrpSpPr/>
          <p:nvPr userDrawn="1"/>
        </p:nvGrpSpPr>
        <p:grpSpPr>
          <a:xfrm>
            <a:off x="6162859" y="2252013"/>
            <a:ext cx="281352" cy="588192"/>
            <a:chOff x="1482928" y="1706140"/>
            <a:chExt cx="396240" cy="828375"/>
          </a:xfrm>
        </p:grpSpPr>
        <p:grpSp>
          <p:nvGrpSpPr>
            <p:cNvPr id="420" name="Group 53"/>
            <p:cNvGrpSpPr/>
            <p:nvPr/>
          </p:nvGrpSpPr>
          <p:grpSpPr>
            <a:xfrm>
              <a:off x="1482928" y="1706140"/>
              <a:ext cx="396240" cy="661021"/>
              <a:chOff x="1424940" y="1729740"/>
              <a:chExt cx="396240" cy="661021"/>
            </a:xfrm>
          </p:grpSpPr>
          <p:sp>
            <p:nvSpPr>
              <p:cNvPr id="1049516" name="Rectangle 5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17"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8"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18" name="Rectangle 56"/>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1" name="Group 59"/>
          <p:cNvGrpSpPr/>
          <p:nvPr userDrawn="1"/>
        </p:nvGrpSpPr>
        <p:grpSpPr>
          <a:xfrm>
            <a:off x="7903884" y="2252013"/>
            <a:ext cx="281352" cy="588192"/>
            <a:chOff x="1482928" y="1706140"/>
            <a:chExt cx="396240" cy="828375"/>
          </a:xfrm>
        </p:grpSpPr>
        <p:grpSp>
          <p:nvGrpSpPr>
            <p:cNvPr id="422" name="Group 60"/>
            <p:cNvGrpSpPr/>
            <p:nvPr/>
          </p:nvGrpSpPr>
          <p:grpSpPr>
            <a:xfrm>
              <a:off x="1482928" y="1706140"/>
              <a:ext cx="396240" cy="661021"/>
              <a:chOff x="1424940" y="1729740"/>
              <a:chExt cx="396240" cy="661021"/>
            </a:xfrm>
          </p:grpSpPr>
          <p:sp>
            <p:nvSpPr>
              <p:cNvPr id="1049519" name="Rectangle 63"/>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20"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39"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21" name="Rectangle 6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522"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3"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4"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5"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26"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2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2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88" name="Group 3"/>
          <p:cNvGrpSpPr/>
          <p:nvPr userDrawn="1"/>
        </p:nvGrpSpPr>
        <p:grpSpPr>
          <a:xfrm>
            <a:off x="939787" y="2252013"/>
            <a:ext cx="7245449" cy="588192"/>
            <a:chOff x="939787" y="2277651"/>
            <a:chExt cx="7245449" cy="588192"/>
          </a:xfrm>
        </p:grpSpPr>
        <p:grpSp>
          <p:nvGrpSpPr>
            <p:cNvPr id="289" name="Group 8"/>
            <p:cNvGrpSpPr/>
            <p:nvPr/>
          </p:nvGrpSpPr>
          <p:grpSpPr>
            <a:xfrm>
              <a:off x="939787" y="2277651"/>
              <a:ext cx="281352" cy="588192"/>
              <a:chOff x="1482928" y="1706140"/>
              <a:chExt cx="396240" cy="828375"/>
            </a:xfrm>
          </p:grpSpPr>
          <p:grpSp>
            <p:nvGrpSpPr>
              <p:cNvPr id="290" name="Group 9"/>
              <p:cNvGrpSpPr/>
              <p:nvPr/>
            </p:nvGrpSpPr>
            <p:grpSpPr>
              <a:xfrm>
                <a:off x="1482928" y="1706140"/>
                <a:ext cx="396240" cy="661021"/>
                <a:chOff x="1424940" y="1729740"/>
                <a:chExt cx="396240" cy="661021"/>
              </a:xfrm>
            </p:grpSpPr>
            <p:sp>
              <p:nvSpPr>
                <p:cNvPr id="1049028" name="Rectangle 1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29" name="Rectangle 1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1" name="Straight Arrow Connector 1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0" name="Rectangle 1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1" name="Group 40"/>
            <p:cNvGrpSpPr/>
            <p:nvPr userDrawn="1"/>
          </p:nvGrpSpPr>
          <p:grpSpPr>
            <a:xfrm>
              <a:off x="2680811" y="2277651"/>
              <a:ext cx="281352" cy="588192"/>
              <a:chOff x="1482928" y="1706140"/>
              <a:chExt cx="396240" cy="828375"/>
            </a:xfrm>
          </p:grpSpPr>
          <p:grpSp>
            <p:nvGrpSpPr>
              <p:cNvPr id="292" name="Group 41"/>
              <p:cNvGrpSpPr/>
              <p:nvPr/>
            </p:nvGrpSpPr>
            <p:grpSpPr>
              <a:xfrm>
                <a:off x="1482928" y="1706140"/>
                <a:ext cx="396240" cy="661021"/>
                <a:chOff x="1424940" y="1729740"/>
                <a:chExt cx="396240" cy="661021"/>
              </a:xfrm>
            </p:grpSpPr>
            <p:sp>
              <p:nvSpPr>
                <p:cNvPr id="1049031" name="Rectangle 4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2" name="Rectangle 4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2" name="Straight Arrow Connector 4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3" name="Rectangle 4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3" name="Group 46"/>
            <p:cNvGrpSpPr/>
            <p:nvPr userDrawn="1"/>
          </p:nvGrpSpPr>
          <p:grpSpPr>
            <a:xfrm>
              <a:off x="4421835" y="2277651"/>
              <a:ext cx="281352" cy="588192"/>
              <a:chOff x="1482928" y="1706140"/>
              <a:chExt cx="396240" cy="828375"/>
            </a:xfrm>
          </p:grpSpPr>
          <p:grpSp>
            <p:nvGrpSpPr>
              <p:cNvPr id="294" name="Group 47"/>
              <p:cNvGrpSpPr/>
              <p:nvPr/>
            </p:nvGrpSpPr>
            <p:grpSpPr>
              <a:xfrm>
                <a:off x="1482928" y="1706140"/>
                <a:ext cx="396240" cy="661021"/>
                <a:chOff x="1424940" y="1729740"/>
                <a:chExt cx="396240" cy="661021"/>
              </a:xfrm>
            </p:grpSpPr>
            <p:sp>
              <p:nvSpPr>
                <p:cNvPr id="1049034" name="Rectangle 50"/>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5" name="Rectangle 51"/>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3" name="Straight Arrow Connector 48"/>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6" name="Rectangle 49"/>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5" name="Group 52"/>
            <p:cNvGrpSpPr/>
            <p:nvPr userDrawn="1"/>
          </p:nvGrpSpPr>
          <p:grpSpPr>
            <a:xfrm>
              <a:off x="6162859" y="2277651"/>
              <a:ext cx="281352" cy="588192"/>
              <a:chOff x="1482928" y="1706140"/>
              <a:chExt cx="396240" cy="828375"/>
            </a:xfrm>
          </p:grpSpPr>
          <p:grpSp>
            <p:nvGrpSpPr>
              <p:cNvPr id="296" name="Group 53"/>
              <p:cNvGrpSpPr/>
              <p:nvPr/>
            </p:nvGrpSpPr>
            <p:grpSpPr>
              <a:xfrm>
                <a:off x="1482928" y="1706140"/>
                <a:ext cx="396240" cy="661021"/>
                <a:chOff x="1424940" y="1729740"/>
                <a:chExt cx="396240" cy="661021"/>
              </a:xfrm>
            </p:grpSpPr>
            <p:sp>
              <p:nvSpPr>
                <p:cNvPr id="1049037" name="Rectangle 57"/>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38" name="Rectangle 5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4" name="Straight Arrow Connector 5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39" name="Rectangle 56"/>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97" name="Group 59"/>
            <p:cNvGrpSpPr/>
            <p:nvPr userDrawn="1"/>
          </p:nvGrpSpPr>
          <p:grpSpPr>
            <a:xfrm>
              <a:off x="7903884" y="2277651"/>
              <a:ext cx="281352" cy="588192"/>
              <a:chOff x="1482928" y="1706140"/>
              <a:chExt cx="396240" cy="828375"/>
            </a:xfrm>
          </p:grpSpPr>
          <p:grpSp>
            <p:nvGrpSpPr>
              <p:cNvPr id="298" name="Group 60"/>
              <p:cNvGrpSpPr/>
              <p:nvPr/>
            </p:nvGrpSpPr>
            <p:grpSpPr>
              <a:xfrm>
                <a:off x="1482928" y="1706140"/>
                <a:ext cx="396240" cy="661021"/>
                <a:chOff x="1424940" y="1729740"/>
                <a:chExt cx="396240" cy="661021"/>
              </a:xfrm>
            </p:grpSpPr>
            <p:sp>
              <p:nvSpPr>
                <p:cNvPr id="1049040" name="Rectangle 63"/>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41" name="Rectangle 64"/>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5" name="Straight Arrow Connector 6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42" name="Rectangle 62"/>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43" name="Text Placeholder 16"/>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4" name="Text Placeholder 16"/>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5" name="Text Placeholder 16"/>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6" name="Text Placeholder 16"/>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47" name="Text Placeholder 16"/>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0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4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549"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550" name="Oval 5"/>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551" name="Oval 6"/>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552" name="Oval 7"/>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553" name="Oval 8"/>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554" name="Oval 9"/>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555" name="Oval 10"/>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556" name="Oval 11"/>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557" name="Oval 12"/>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558"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59"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0"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1"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2"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3"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4"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65"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68"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69"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270"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271" name="Oval 5"/>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1049272" name="Oval 6"/>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1049273" name="Oval 7"/>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1049274" name="Oval 8"/>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49275" name="Oval 9"/>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049276" name="Oval 10"/>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049277" name="Oval 11"/>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049278" name="Oval 12"/>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1049279" name="Text Placeholder 16"/>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0" name="Text Placeholder 16"/>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1" name="Text Placeholder 16"/>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2" name="Text Placeholder 16"/>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3" name="Text Placeholder 16"/>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4" name="Text Placeholder 16"/>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5" name="Text Placeholder 16"/>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86" name="Text Placeholder 16"/>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55"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56"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76" name="Straight Connector 3"/>
          <p:cNvCxnSpPr>
            <a:cxnSpLocks/>
            <a:stCxn id="104975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57"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758" name="Oval 7"/>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759"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760" name="Oval 9"/>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761"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762" name="Oval 11"/>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763"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764"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5"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6"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7"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8"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69"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70"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9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9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145816" name="Straight Connector 3"/>
          <p:cNvCxnSpPr>
            <a:cxnSpLocks/>
            <a:stCxn id="1049298"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98" name="Oval 6"/>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1049299" name="Oval 7"/>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1049300" name="Oval 8"/>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49301" name="Oval 9"/>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049302" name="Oval 10"/>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049303" name="Oval 11"/>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049304" name="Oval 12"/>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1049305" name="Text Placeholder 16"/>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6" name="Text Placeholder 16"/>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7" name="Text Placeholder 16"/>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8" name="Text Placeholder 16"/>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09" name="Text Placeholder 16"/>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0" name="Text Placeholder 16"/>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11" name="Text Placeholder 16"/>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8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9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9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86" name="Group 3"/>
          <p:cNvGrpSpPr/>
          <p:nvPr userDrawn="1"/>
        </p:nvGrpSpPr>
        <p:grpSpPr>
          <a:xfrm>
            <a:off x="914091" y="752041"/>
            <a:ext cx="7280306" cy="4126450"/>
            <a:chOff x="556442" y="752041"/>
            <a:chExt cx="7280306" cy="4126450"/>
          </a:xfrm>
        </p:grpSpPr>
        <p:cxnSp>
          <p:nvCxnSpPr>
            <p:cNvPr id="3145732" name="Connector: Elbow 16"/>
            <p:cNvCxnSpPr>
              <a:cxnSpLocks/>
              <a:stCxn id="1048699" idx="6"/>
              <a:endCxn id="1048703"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a:stCxn id="1048699" idx="6"/>
              <a:endCxn id="1048709"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a:stCxn id="1048699" idx="6"/>
              <a:endCxn id="1048712"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a:stCxn id="1048699" idx="6"/>
              <a:endCxn id="1048721"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a:stCxn id="1048699" idx="6"/>
              <a:endCxn id="1048718"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a:stCxn id="1048699" idx="6"/>
              <a:endCxn id="1048715"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a:stCxn id="1048699" idx="6"/>
              <a:endCxn id="1048706"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7"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8699"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0"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701" name="Rectangle 13"/>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2"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8703"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4"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5"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8706"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07" name="Rectangle 19"/>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08"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8709"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0"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1"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8712"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3" name="Rectangle 25"/>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4"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8715"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6"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17"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8718"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719" name="Rectangle 31"/>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8720"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8721"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8722"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723"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4"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5"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6"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7"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8"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8729"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387" name="Google Shape;37;p34"/>
          <p:cNvGrpSpPr/>
          <p:nvPr userDrawn="1"/>
        </p:nvGrpSpPr>
        <p:grpSpPr>
          <a:xfrm>
            <a:off x="0" y="1"/>
            <a:ext cx="9143999" cy="5143499"/>
            <a:chOff x="0" y="1"/>
            <a:chExt cx="9144000" cy="5143500"/>
          </a:xfrm>
        </p:grpSpPr>
        <p:sp>
          <p:nvSpPr>
            <p:cNvPr id="1049407" name="Google Shape;38;p34"/>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76" name="Google Shape;39;p34"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7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408" name="Google Shape;42;p34"/>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40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1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1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21" name="Group 3"/>
          <p:cNvGrpSpPr/>
          <p:nvPr userDrawn="1"/>
        </p:nvGrpSpPr>
        <p:grpSpPr>
          <a:xfrm>
            <a:off x="914091" y="752041"/>
            <a:ext cx="7280306" cy="4126450"/>
            <a:chOff x="556442" y="752041"/>
            <a:chExt cx="7280306" cy="4126450"/>
          </a:xfrm>
        </p:grpSpPr>
        <p:cxnSp>
          <p:nvCxnSpPr>
            <p:cNvPr id="3145797" name="Connector: Elbow 16"/>
            <p:cNvCxnSpPr>
              <a:cxnSpLocks/>
              <a:stCxn id="1049153" idx="6"/>
              <a:endCxn id="1049157"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a:stCxn id="1049153" idx="6"/>
              <a:endCxn id="1049163"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a:stCxn id="1049153" idx="6"/>
              <a:endCxn id="1049166"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a:stCxn id="1049153" idx="6"/>
              <a:endCxn id="1049175"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a:stCxn id="1049153" idx="6"/>
              <a:endCxn id="1049172"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a:stCxn id="1049153" idx="6"/>
              <a:endCxn id="1049169"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a:stCxn id="1049153" idx="6"/>
              <a:endCxn id="1049160"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22" name="Group 11"/>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1049153" name="Oval 34"/>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4" name="Oval 35"/>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55" name="Rectangle 13"/>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6" name="Rectangle 14"/>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049157" name="Isosceles Triangle 62"/>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58" name="Rectangle 16"/>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59" name="Rectangle 17"/>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049160" name="Isosceles Triangle 58"/>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1" name="Rectangle 19"/>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2" name="Rectangle 20"/>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1049163" name="Isosceles Triangle 54"/>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4" name="Rectangle 22"/>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5" name="Rectangle 23"/>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1049166" name="Isosceles Triangle 50"/>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67" name="Rectangle 25"/>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68" name="Rectangle 26"/>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1049169" name="Isosceles Triangle 46"/>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70" name="Rectangle 28"/>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71" name="Rectangle 29"/>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1049172" name="Isosceles Triangle 42"/>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73" name="Rectangle 31"/>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049174" name="Rectangle 32"/>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1049175" name="Isosceles Triangle 38"/>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176" name="Text Placeholder 16"/>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77" name="Google Shape;229;p68"/>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8" name="Google Shape;229;p68"/>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79" name="Google Shape;229;p68"/>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0" name="Google Shape;229;p68"/>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1" name="Google Shape;229;p68"/>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2" name="Google Shape;229;p68"/>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
        <p:nvSpPr>
          <p:cNvPr id="1049183" name="Google Shape;229;p68"/>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706"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2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0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82" name="Group 60"/>
          <p:cNvGrpSpPr/>
          <p:nvPr userDrawn="1"/>
        </p:nvGrpSpPr>
        <p:grpSpPr>
          <a:xfrm>
            <a:off x="716012" y="759582"/>
            <a:ext cx="3556067" cy="4132337"/>
            <a:chOff x="520700" y="759582"/>
            <a:chExt cx="3556067" cy="4132337"/>
          </a:xfrm>
        </p:grpSpPr>
        <p:cxnSp>
          <p:nvCxnSpPr>
            <p:cNvPr id="3145866" name="Connector: Elbow 102"/>
            <p:cNvCxnSpPr>
              <a:cxnSpLocks/>
              <a:stCxn id="1049709" idx="6"/>
              <a:endCxn id="1049710"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a:stCxn id="1049709" idx="6"/>
              <a:endCxn id="1049712"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a:stCxn id="1049709" idx="6"/>
              <a:endCxn id="1049718"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a:stCxn id="1049709" idx="6"/>
              <a:endCxn id="1049722"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a:stCxn id="1049709" idx="6"/>
              <a:endCxn id="1049716"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a:stCxn id="1049709" idx="6"/>
              <a:endCxn id="1049714"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a:endCxn id="1049720"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709"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83" name="Group 100"/>
            <p:cNvGrpSpPr/>
            <p:nvPr/>
          </p:nvGrpSpPr>
          <p:grpSpPr bwMode="auto">
            <a:xfrm>
              <a:off x="3420306" y="759582"/>
              <a:ext cx="656461" cy="4132337"/>
              <a:chOff x="3522182" y="752447"/>
              <a:chExt cx="656468" cy="4132036"/>
            </a:xfrm>
          </p:grpSpPr>
          <p:grpSp>
            <p:nvGrpSpPr>
              <p:cNvPr id="484" name="Group 15"/>
              <p:cNvGrpSpPr/>
              <p:nvPr/>
            </p:nvGrpSpPr>
            <p:grpSpPr bwMode="auto">
              <a:xfrm>
                <a:off x="3522182" y="752447"/>
                <a:ext cx="656468" cy="419144"/>
                <a:chOff x="3522182" y="782927"/>
                <a:chExt cx="656468" cy="419144"/>
              </a:xfrm>
            </p:grpSpPr>
            <p:sp>
              <p:nvSpPr>
                <p:cNvPr id="1049710"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1"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85" name="Group 16"/>
              <p:cNvGrpSpPr/>
              <p:nvPr/>
            </p:nvGrpSpPr>
            <p:grpSpPr bwMode="auto">
              <a:xfrm>
                <a:off x="3522182" y="1371527"/>
                <a:ext cx="656467" cy="419144"/>
                <a:chOff x="3522182" y="1395657"/>
                <a:chExt cx="656467" cy="419144"/>
              </a:xfrm>
            </p:grpSpPr>
            <p:sp>
              <p:nvSpPr>
                <p:cNvPr id="1049712"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3"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86" name="Group 26"/>
              <p:cNvGrpSpPr/>
              <p:nvPr/>
            </p:nvGrpSpPr>
            <p:grpSpPr bwMode="auto">
              <a:xfrm>
                <a:off x="3522182" y="3228607"/>
                <a:ext cx="656467" cy="417878"/>
                <a:chOff x="3522182" y="3233686"/>
                <a:chExt cx="656467" cy="417878"/>
              </a:xfrm>
            </p:grpSpPr>
            <p:sp>
              <p:nvSpPr>
                <p:cNvPr id="1049714"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5"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87" name="Group 98"/>
              <p:cNvGrpSpPr/>
              <p:nvPr/>
            </p:nvGrpSpPr>
            <p:grpSpPr bwMode="auto">
              <a:xfrm>
                <a:off x="3522182" y="3846259"/>
                <a:ext cx="656467" cy="419144"/>
                <a:chOff x="3522182" y="3844987"/>
                <a:chExt cx="656467" cy="419144"/>
              </a:xfrm>
            </p:grpSpPr>
            <p:sp>
              <p:nvSpPr>
                <p:cNvPr id="1049716"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7"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488" name="Group 17"/>
              <p:cNvGrpSpPr/>
              <p:nvPr/>
            </p:nvGrpSpPr>
            <p:grpSpPr bwMode="auto">
              <a:xfrm>
                <a:off x="3522182" y="1990447"/>
                <a:ext cx="656467" cy="417878"/>
                <a:chOff x="3522182" y="2008227"/>
                <a:chExt cx="656467" cy="417878"/>
              </a:xfrm>
            </p:grpSpPr>
            <p:sp>
              <p:nvSpPr>
                <p:cNvPr id="1049718"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19"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489" name="Group 18"/>
              <p:cNvGrpSpPr/>
              <p:nvPr/>
            </p:nvGrpSpPr>
            <p:grpSpPr bwMode="auto">
              <a:xfrm>
                <a:off x="3522182" y="2609527"/>
                <a:ext cx="656467" cy="417878"/>
                <a:chOff x="3522182" y="2620957"/>
                <a:chExt cx="656467" cy="417878"/>
              </a:xfrm>
            </p:grpSpPr>
            <p:sp>
              <p:nvSpPr>
                <p:cNvPr id="1049720"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21"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490" name="Group 99"/>
              <p:cNvGrpSpPr/>
              <p:nvPr/>
            </p:nvGrpSpPr>
            <p:grpSpPr bwMode="auto">
              <a:xfrm>
                <a:off x="3522182" y="4465339"/>
                <a:ext cx="656467" cy="419144"/>
                <a:chOff x="3522182" y="4457719"/>
                <a:chExt cx="656467" cy="419144"/>
              </a:xfrm>
            </p:grpSpPr>
            <p:sp>
              <p:nvSpPr>
                <p:cNvPr id="1049722"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723"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724"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5"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6"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7"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8"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29"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0"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731"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8950"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5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5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51" name="Group 60"/>
          <p:cNvGrpSpPr/>
          <p:nvPr userDrawn="1"/>
        </p:nvGrpSpPr>
        <p:grpSpPr>
          <a:xfrm>
            <a:off x="716012" y="759582"/>
            <a:ext cx="3556067" cy="4132337"/>
            <a:chOff x="520700" y="759582"/>
            <a:chExt cx="3556067" cy="4132337"/>
          </a:xfrm>
        </p:grpSpPr>
        <p:cxnSp>
          <p:nvCxnSpPr>
            <p:cNvPr id="3145762" name="Connector: Elbow 102"/>
            <p:cNvCxnSpPr>
              <a:cxnSpLocks/>
              <a:stCxn id="1048953" idx="6"/>
              <a:endCxn id="1048954"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a:stCxn id="1048953" idx="6"/>
              <a:endCxn id="1048956"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a:stCxn id="1048953" idx="6"/>
              <a:endCxn id="1048962"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a:stCxn id="1048953" idx="6"/>
              <a:endCxn id="1048966"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a:stCxn id="1048953" idx="6"/>
              <a:endCxn id="1048960"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a:stCxn id="1048953" idx="6"/>
              <a:endCxn id="1048958"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a:endCxn id="1048964"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53"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252" name="Group 100"/>
            <p:cNvGrpSpPr/>
            <p:nvPr/>
          </p:nvGrpSpPr>
          <p:grpSpPr bwMode="auto">
            <a:xfrm>
              <a:off x="3420306" y="759582"/>
              <a:ext cx="656461" cy="4132337"/>
              <a:chOff x="3522182" y="752447"/>
              <a:chExt cx="656468" cy="4132036"/>
            </a:xfrm>
          </p:grpSpPr>
          <p:grpSp>
            <p:nvGrpSpPr>
              <p:cNvPr id="253" name="Group 15"/>
              <p:cNvGrpSpPr/>
              <p:nvPr/>
            </p:nvGrpSpPr>
            <p:grpSpPr bwMode="auto">
              <a:xfrm>
                <a:off x="3522182" y="752447"/>
                <a:ext cx="656468" cy="419144"/>
                <a:chOff x="3522182" y="782927"/>
                <a:chExt cx="656468" cy="419144"/>
              </a:xfrm>
            </p:grpSpPr>
            <p:sp>
              <p:nvSpPr>
                <p:cNvPr id="1048954"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5" name="Oval 48"/>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254" name="Group 16"/>
              <p:cNvGrpSpPr/>
              <p:nvPr/>
            </p:nvGrpSpPr>
            <p:grpSpPr bwMode="auto">
              <a:xfrm>
                <a:off x="3522182" y="1371527"/>
                <a:ext cx="656467" cy="419144"/>
                <a:chOff x="3522182" y="1395657"/>
                <a:chExt cx="656467" cy="419144"/>
              </a:xfrm>
            </p:grpSpPr>
            <p:sp>
              <p:nvSpPr>
                <p:cNvPr id="1048956"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7" name="Oval 45"/>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255" name="Group 26"/>
              <p:cNvGrpSpPr/>
              <p:nvPr/>
            </p:nvGrpSpPr>
            <p:grpSpPr bwMode="auto">
              <a:xfrm>
                <a:off x="3522182" y="3228607"/>
                <a:ext cx="656467" cy="417878"/>
                <a:chOff x="3522182" y="3233686"/>
                <a:chExt cx="656467" cy="417878"/>
              </a:xfrm>
            </p:grpSpPr>
            <p:sp>
              <p:nvSpPr>
                <p:cNvPr id="1048958"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59" name="Oval 42"/>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256" name="Group 98"/>
              <p:cNvGrpSpPr/>
              <p:nvPr/>
            </p:nvGrpSpPr>
            <p:grpSpPr bwMode="auto">
              <a:xfrm>
                <a:off x="3522182" y="3846259"/>
                <a:ext cx="656467" cy="419144"/>
                <a:chOff x="3522182" y="3844987"/>
                <a:chExt cx="656467" cy="419144"/>
              </a:xfrm>
            </p:grpSpPr>
            <p:sp>
              <p:nvSpPr>
                <p:cNvPr id="1048960"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1" name="Oval 39"/>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257" name="Group 17"/>
              <p:cNvGrpSpPr/>
              <p:nvPr/>
            </p:nvGrpSpPr>
            <p:grpSpPr bwMode="auto">
              <a:xfrm>
                <a:off x="3522182" y="1990447"/>
                <a:ext cx="656467" cy="417878"/>
                <a:chOff x="3522182" y="2008227"/>
                <a:chExt cx="656467" cy="417878"/>
              </a:xfrm>
            </p:grpSpPr>
            <p:sp>
              <p:nvSpPr>
                <p:cNvPr id="1048962"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3" name="Oval 36"/>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258" name="Group 18"/>
              <p:cNvGrpSpPr/>
              <p:nvPr/>
            </p:nvGrpSpPr>
            <p:grpSpPr bwMode="auto">
              <a:xfrm>
                <a:off x="3522182" y="2609527"/>
                <a:ext cx="656467" cy="417878"/>
                <a:chOff x="3522182" y="2620957"/>
                <a:chExt cx="656467" cy="417878"/>
              </a:xfrm>
            </p:grpSpPr>
            <p:sp>
              <p:nvSpPr>
                <p:cNvPr id="1048964"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5" name="Oval 33"/>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259" name="Group 99"/>
              <p:cNvGrpSpPr/>
              <p:nvPr/>
            </p:nvGrpSpPr>
            <p:grpSpPr bwMode="auto">
              <a:xfrm>
                <a:off x="3522182" y="4465339"/>
                <a:ext cx="656467" cy="419144"/>
                <a:chOff x="3522182" y="4457719"/>
                <a:chExt cx="656467" cy="419144"/>
              </a:xfrm>
            </p:grpSpPr>
            <p:sp>
              <p:nvSpPr>
                <p:cNvPr id="1048966"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967" name="Oval 30"/>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8968"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69"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0"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1"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2"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3"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4"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5"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1049648" name="Google Shape;38;p34"/>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14"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64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5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64" name="Group 60"/>
          <p:cNvGrpSpPr/>
          <p:nvPr userDrawn="1"/>
        </p:nvGrpSpPr>
        <p:grpSpPr>
          <a:xfrm>
            <a:off x="716012" y="759582"/>
            <a:ext cx="3556067" cy="4132337"/>
            <a:chOff x="520700" y="759582"/>
            <a:chExt cx="3556067" cy="4132337"/>
          </a:xfrm>
        </p:grpSpPr>
        <p:cxnSp>
          <p:nvCxnSpPr>
            <p:cNvPr id="3145857" name="Connector: Elbow 102"/>
            <p:cNvCxnSpPr>
              <a:cxnSpLocks/>
              <a:stCxn id="1049651" idx="6"/>
              <a:endCxn id="1049652"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a:stCxn id="1049651" idx="6"/>
              <a:endCxn id="104965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a:stCxn id="1049651" idx="6"/>
              <a:endCxn id="1049660"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a:stCxn id="1049651" idx="6"/>
              <a:endCxn id="1049664"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a:stCxn id="1049651" idx="6"/>
              <a:endCxn id="104965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a:stCxn id="1049651" idx="6"/>
              <a:endCxn id="1049656"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a:endCxn id="104966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51" name="Oval 49"/>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grpSp>
          <p:nvGrpSpPr>
            <p:cNvPr id="465" name="Group 100"/>
            <p:cNvGrpSpPr/>
            <p:nvPr/>
          </p:nvGrpSpPr>
          <p:grpSpPr bwMode="auto">
            <a:xfrm>
              <a:off x="3420306" y="759582"/>
              <a:ext cx="656461" cy="4132337"/>
              <a:chOff x="3522182" y="752447"/>
              <a:chExt cx="656468" cy="4132036"/>
            </a:xfrm>
          </p:grpSpPr>
          <p:grpSp>
            <p:nvGrpSpPr>
              <p:cNvPr id="466" name="Group 15"/>
              <p:cNvGrpSpPr/>
              <p:nvPr/>
            </p:nvGrpSpPr>
            <p:grpSpPr bwMode="auto">
              <a:xfrm>
                <a:off x="3522182" y="752447"/>
                <a:ext cx="656468" cy="419144"/>
                <a:chOff x="3522182" y="782927"/>
                <a:chExt cx="656468" cy="419144"/>
              </a:xfrm>
            </p:grpSpPr>
            <p:sp>
              <p:nvSpPr>
                <p:cNvPr id="1049652" name="Oval 46"/>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3" name="Oval 48"/>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1</a:t>
                  </a:r>
                </a:p>
              </p:txBody>
            </p:sp>
          </p:grpSp>
          <p:grpSp>
            <p:nvGrpSpPr>
              <p:cNvPr id="467" name="Group 16"/>
              <p:cNvGrpSpPr/>
              <p:nvPr/>
            </p:nvGrpSpPr>
            <p:grpSpPr bwMode="auto">
              <a:xfrm>
                <a:off x="3522182" y="1371527"/>
                <a:ext cx="656467" cy="419144"/>
                <a:chOff x="3522182" y="1395657"/>
                <a:chExt cx="656467" cy="419144"/>
              </a:xfrm>
            </p:grpSpPr>
            <p:sp>
              <p:nvSpPr>
                <p:cNvPr id="1049654" name="Oval 43"/>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5" name="Oval 45"/>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2</a:t>
                  </a:r>
                </a:p>
              </p:txBody>
            </p:sp>
          </p:grpSp>
          <p:grpSp>
            <p:nvGrpSpPr>
              <p:cNvPr id="468" name="Group 26"/>
              <p:cNvGrpSpPr/>
              <p:nvPr/>
            </p:nvGrpSpPr>
            <p:grpSpPr bwMode="auto">
              <a:xfrm>
                <a:off x="3522182" y="3228607"/>
                <a:ext cx="656467" cy="417878"/>
                <a:chOff x="3522182" y="3233686"/>
                <a:chExt cx="656467" cy="417878"/>
              </a:xfrm>
            </p:grpSpPr>
            <p:sp>
              <p:nvSpPr>
                <p:cNvPr id="1049656" name="Oval 40"/>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7" name="Oval 42"/>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5</a:t>
                  </a:r>
                </a:p>
              </p:txBody>
            </p:sp>
          </p:grpSp>
          <p:grpSp>
            <p:nvGrpSpPr>
              <p:cNvPr id="469" name="Group 98"/>
              <p:cNvGrpSpPr/>
              <p:nvPr/>
            </p:nvGrpSpPr>
            <p:grpSpPr bwMode="auto">
              <a:xfrm>
                <a:off x="3522182" y="3846259"/>
                <a:ext cx="656467" cy="419144"/>
                <a:chOff x="3522182" y="3844987"/>
                <a:chExt cx="656467" cy="419144"/>
              </a:xfrm>
            </p:grpSpPr>
            <p:sp>
              <p:nvSpPr>
                <p:cNvPr id="1049658" name="Oval 37"/>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59" name="Oval 39"/>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6</a:t>
                  </a:r>
                </a:p>
              </p:txBody>
            </p:sp>
          </p:grpSp>
          <p:grpSp>
            <p:nvGrpSpPr>
              <p:cNvPr id="470" name="Group 17"/>
              <p:cNvGrpSpPr/>
              <p:nvPr/>
            </p:nvGrpSpPr>
            <p:grpSpPr bwMode="auto">
              <a:xfrm>
                <a:off x="3522182" y="1990447"/>
                <a:ext cx="656467" cy="417878"/>
                <a:chOff x="3522182" y="2008227"/>
                <a:chExt cx="656467" cy="417878"/>
              </a:xfrm>
            </p:grpSpPr>
            <p:sp>
              <p:nvSpPr>
                <p:cNvPr id="1049660" name="Oval 34"/>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1" name="Oval 36"/>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3</a:t>
                  </a:r>
                </a:p>
              </p:txBody>
            </p:sp>
          </p:grpSp>
          <p:grpSp>
            <p:nvGrpSpPr>
              <p:cNvPr id="471" name="Group 18"/>
              <p:cNvGrpSpPr/>
              <p:nvPr/>
            </p:nvGrpSpPr>
            <p:grpSpPr bwMode="auto">
              <a:xfrm>
                <a:off x="3522182" y="2609527"/>
                <a:ext cx="656467" cy="417878"/>
                <a:chOff x="3522182" y="2620957"/>
                <a:chExt cx="656467" cy="417878"/>
              </a:xfrm>
            </p:grpSpPr>
            <p:sp>
              <p:nvSpPr>
                <p:cNvPr id="1049662" name="Oval 31"/>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3" name="Oval 33"/>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4</a:t>
                  </a:r>
                </a:p>
              </p:txBody>
            </p:sp>
          </p:grpSp>
          <p:grpSp>
            <p:nvGrpSpPr>
              <p:cNvPr id="472" name="Group 99"/>
              <p:cNvGrpSpPr/>
              <p:nvPr/>
            </p:nvGrpSpPr>
            <p:grpSpPr bwMode="auto">
              <a:xfrm>
                <a:off x="3522182" y="4465339"/>
                <a:ext cx="656467" cy="419144"/>
                <a:chOff x="3522182" y="4457719"/>
                <a:chExt cx="656467" cy="419144"/>
              </a:xfrm>
            </p:grpSpPr>
            <p:sp>
              <p:nvSpPr>
                <p:cNvPr id="1049664" name="Oval 28"/>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665" name="Oval 30"/>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r>
                    <a:rPr lang="en-IN" sz="900" b="1" i="1" kern="0" dirty="0">
                      <a:solidFill>
                        <a:schemeClr val="bg1"/>
                      </a:solidFill>
                      <a:latin typeface="Public Sans" pitchFamily="2" charset="0"/>
                      <a:sym typeface="Arial"/>
                    </a:rPr>
                    <a:t>7</a:t>
                  </a:r>
                </a:p>
              </p:txBody>
            </p:sp>
          </p:grpSp>
        </p:grpSp>
      </p:grpSp>
      <p:sp>
        <p:nvSpPr>
          <p:cNvPr id="1049666" name="Text Placeholder 16"/>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7" name="Text Placeholder 16"/>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8" name="Text Placeholder 16"/>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69" name="Text Placeholder 16"/>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0" name="Text Placeholder 16"/>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1" name="Text Placeholder 16"/>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2" name="Text Placeholder 16"/>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73" name="Text Placeholder 16"/>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6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6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1" name="Group 3"/>
          <p:cNvGrpSpPr/>
          <p:nvPr userDrawn="1"/>
        </p:nvGrpSpPr>
        <p:grpSpPr>
          <a:xfrm>
            <a:off x="1060707" y="857568"/>
            <a:ext cx="3060700" cy="3921125"/>
            <a:chOff x="520700" y="865188"/>
            <a:chExt cx="3060700" cy="3921125"/>
          </a:xfrm>
        </p:grpSpPr>
        <p:cxnSp>
          <p:nvCxnSpPr>
            <p:cNvPr id="3145786" name="Connector: Elbow 57"/>
            <p:cNvCxnSpPr>
              <a:cxnSpLocks/>
              <a:stCxn id="1049064" idx="6"/>
              <a:endCxn id="104906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a:stCxn id="1049064" idx="6"/>
              <a:endCxn id="104906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a:stCxn id="1049064" idx="6"/>
              <a:endCxn id="104906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a:stCxn id="1049064" idx="6"/>
              <a:endCxn id="104907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a:stCxn id="1049064" idx="6"/>
              <a:endCxn id="104906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a:stCxn id="1049064" idx="6"/>
              <a:endCxn id="104906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a:endCxn id="104907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64" name="Oval 11"/>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065" name="Oval 13"/>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7" name="Oval 17"/>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69" name="Oval 21"/>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7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071" name="Oval 25"/>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07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7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9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79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9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01" name="Group 3"/>
          <p:cNvGrpSpPr/>
          <p:nvPr userDrawn="1"/>
        </p:nvGrpSpPr>
        <p:grpSpPr>
          <a:xfrm>
            <a:off x="1060707" y="857568"/>
            <a:ext cx="3060700" cy="3921125"/>
            <a:chOff x="520700" y="865188"/>
            <a:chExt cx="3060700" cy="3921125"/>
          </a:xfrm>
        </p:grpSpPr>
        <p:cxnSp>
          <p:nvCxnSpPr>
            <p:cNvPr id="3145744" name="Connector: Elbow 57"/>
            <p:cNvCxnSpPr>
              <a:cxnSpLocks/>
              <a:stCxn id="1048794" idx="6"/>
              <a:endCxn id="1048795"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a:stCxn id="1048794" idx="6"/>
              <a:endCxn id="104879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a:stCxn id="1048794" idx="6"/>
              <a:endCxn id="1048799"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a:stCxn id="1048794" idx="6"/>
              <a:endCxn id="1048801"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a:stCxn id="1048794" idx="6"/>
              <a:endCxn id="1048798"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a:stCxn id="1048794" idx="6"/>
              <a:endCxn id="1048797"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a:endCxn id="1048800"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94" name="Oval 11"/>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8795" name="Oval 13"/>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6"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7" name="Oval 17"/>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8"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799" name="Oval 21"/>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800"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8801" name="Oval 25"/>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8802"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3"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4"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5"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6"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7"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8"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09"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7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7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09" name="Group 3"/>
          <p:cNvGrpSpPr/>
          <p:nvPr userDrawn="1"/>
        </p:nvGrpSpPr>
        <p:grpSpPr>
          <a:xfrm>
            <a:off x="1060707" y="857568"/>
            <a:ext cx="3060700" cy="3921125"/>
            <a:chOff x="520700" y="865188"/>
            <a:chExt cx="3060700" cy="3921125"/>
          </a:xfrm>
        </p:grpSpPr>
        <p:cxnSp>
          <p:nvCxnSpPr>
            <p:cNvPr id="3145828" name="Connector: Elbow 57"/>
            <p:cNvCxnSpPr>
              <a:cxnSpLocks/>
              <a:stCxn id="1049479" idx="6"/>
              <a:endCxn id="1049480"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a:stCxn id="1049479" idx="6"/>
              <a:endCxn id="1049481"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a:stCxn id="1049479" idx="6"/>
              <a:endCxn id="1049484"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a:stCxn id="1049479" idx="6"/>
              <a:endCxn id="104948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a:stCxn id="1049479" idx="6"/>
              <a:endCxn id="1049483"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a:stCxn id="1049479" idx="6"/>
              <a:endCxn id="1049482"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a:endCxn id="1049485"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79" name="Oval 11"/>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1500" b="1" i="1" kern="0" dirty="0">
                <a:solidFill>
                  <a:schemeClr val="tx1"/>
                </a:solidFill>
                <a:latin typeface="Public Sans" pitchFamily="2" charset="0"/>
                <a:sym typeface="Arial"/>
              </a:endParaRPr>
            </a:p>
          </p:txBody>
        </p:sp>
        <p:sp>
          <p:nvSpPr>
            <p:cNvPr id="1049480" name="Oval 13"/>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1" name="Oval 15"/>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2" name="Oval 17"/>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3" name="Oval 19"/>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4" name="Oval 21"/>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5" name="Oval 23"/>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sp>
          <p:nvSpPr>
            <p:cNvPr id="1049486" name="Oval 25"/>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pPr>
              <a:endParaRPr lang="en-IN" sz="2000" b="1" i="1" kern="0" dirty="0">
                <a:solidFill>
                  <a:schemeClr val="tx1"/>
                </a:solidFill>
                <a:latin typeface="Public Sans" pitchFamily="2" charset="0"/>
                <a:sym typeface="Arial"/>
              </a:endParaRPr>
            </a:p>
          </p:txBody>
        </p:sp>
      </p:grpSp>
      <p:sp>
        <p:nvSpPr>
          <p:cNvPr id="1049487" name="Text Placeholder 16"/>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8" name="Text Placeholder 16"/>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89" name="Text Placeholder 16"/>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0" name="Text Placeholder 16"/>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1" name="Text Placeholder 16"/>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2" name="Text Placeholder 16"/>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3" name="Text Placeholder 16"/>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94" name="Text Placeholder 16"/>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21"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22"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68" name="Group 3"/>
          <p:cNvGrpSpPr/>
          <p:nvPr userDrawn="1"/>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r:embed="rId3"/>
            <a:stretch>
              <a:fillRect/>
            </a:stretch>
          </p:blipFill>
          <p:spPr>
            <a:xfrm>
              <a:off x="2625376" y="1068029"/>
              <a:ext cx="3885072" cy="3371043"/>
            </a:xfrm>
            <a:prstGeom prst="rect">
              <a:avLst/>
            </a:prstGeom>
          </p:spPr>
        </p:pic>
        <p:grpSp>
          <p:nvGrpSpPr>
            <p:cNvPr id="169" name="Group 5"/>
            <p:cNvGrpSpPr/>
            <p:nvPr/>
          </p:nvGrpSpPr>
          <p:grpSpPr>
            <a:xfrm>
              <a:off x="2441263" y="1089939"/>
              <a:ext cx="4259386" cy="3377267"/>
              <a:chOff x="2441263" y="1089939"/>
              <a:chExt cx="4259386" cy="3377267"/>
            </a:xfrm>
          </p:grpSpPr>
          <p:sp>
            <p:nvSpPr>
              <p:cNvPr id="1048623" name="Oval 33"/>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4" name="Oval 31"/>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5" name="Oval 29"/>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6" name="Oval 27"/>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7" name="Oval 25"/>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8" name="Oval 23"/>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29" name="Oval 21"/>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0" name="Oval 19"/>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170" name="Group 6"/>
            <p:cNvGrpSpPr/>
            <p:nvPr/>
          </p:nvGrpSpPr>
          <p:grpSpPr>
            <a:xfrm>
              <a:off x="3551613" y="1402488"/>
              <a:ext cx="2053983" cy="2053983"/>
              <a:chOff x="3766548" y="1602249"/>
              <a:chExt cx="2053983" cy="2053983"/>
            </a:xfrm>
          </p:grpSpPr>
          <p:sp>
            <p:nvSpPr>
              <p:cNvPr id="1048631" name="Oval 8"/>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632" name="Oval 9"/>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633" name="Text Placeholder 16"/>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4" name="Text Placeholder 16"/>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5" name="Text Placeholder 16"/>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6" name="Text Placeholder 16"/>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7" name="Text Placeholder 16"/>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8" name="Text Placeholder 16"/>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39" name="Text Placeholder 16"/>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0" name="Text Placeholder 16"/>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641" name="Text Placeholder 16"/>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7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383"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84"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84" name="Group 3"/>
          <p:cNvGrpSpPr/>
          <p:nvPr userDrawn="1"/>
        </p:nvGrpSpPr>
        <p:grpSpPr>
          <a:xfrm>
            <a:off x="1941529" y="1105301"/>
            <a:ext cx="5260942" cy="3388546"/>
            <a:chOff x="1941529" y="1120931"/>
            <a:chExt cx="5260942" cy="3388546"/>
          </a:xfrm>
        </p:grpSpPr>
        <p:pic>
          <p:nvPicPr>
            <p:cNvPr id="2097274" name="Picture 4" descr="A picture containing icon  Description automatically generated"/>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049385" name="TextBox 14"/>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049386" name="TextBox 15"/>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049387" name="TextBox 16"/>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049388" name="TextBox 17"/>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049389" name="TextBox 18"/>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1049390" name="TextBox 19"/>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1049391" name="TextBox 20"/>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1049392" name="TextBox 21"/>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1049393" name="Text Placeholder 16"/>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4" name="Text Placeholder 16"/>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5" name="Text Placeholder 16"/>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6" name="Text Placeholder 16"/>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7" name="Text Placeholder 16"/>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8" name="Text Placeholder 16"/>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99" name="Text Placeholder 16"/>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0" name="Text Placeholder 16"/>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401" name="Text Placeholder 16"/>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30"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31"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36" name="Group 76"/>
          <p:cNvGrpSpPr/>
          <p:nvPr userDrawn="1"/>
        </p:nvGrpSpPr>
        <p:grpSpPr>
          <a:xfrm>
            <a:off x="1819788" y="3189298"/>
            <a:ext cx="5504424" cy="588192"/>
            <a:chOff x="939787" y="3189298"/>
            <a:chExt cx="5504424" cy="588192"/>
          </a:xfrm>
        </p:grpSpPr>
        <p:grpSp>
          <p:nvGrpSpPr>
            <p:cNvPr id="337" name="Group 4"/>
            <p:cNvGrpSpPr/>
            <p:nvPr/>
          </p:nvGrpSpPr>
          <p:grpSpPr>
            <a:xfrm>
              <a:off x="939787" y="3189298"/>
              <a:ext cx="281352" cy="588192"/>
              <a:chOff x="1482928" y="1706140"/>
              <a:chExt cx="396240" cy="828375"/>
            </a:xfrm>
          </p:grpSpPr>
          <p:grpSp>
            <p:nvGrpSpPr>
              <p:cNvPr id="338" name="Group 29"/>
              <p:cNvGrpSpPr/>
              <p:nvPr/>
            </p:nvGrpSpPr>
            <p:grpSpPr>
              <a:xfrm>
                <a:off x="1482928" y="1706140"/>
                <a:ext cx="396240" cy="661021"/>
                <a:chOff x="1424940" y="1729740"/>
                <a:chExt cx="396240" cy="661021"/>
              </a:xfrm>
            </p:grpSpPr>
            <p:sp>
              <p:nvSpPr>
                <p:cNvPr id="1049232" name="Rectangle 3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3"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5"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4"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39" name="Group 5"/>
            <p:cNvGrpSpPr/>
            <p:nvPr userDrawn="1"/>
          </p:nvGrpSpPr>
          <p:grpSpPr>
            <a:xfrm>
              <a:off x="2680811" y="3189298"/>
              <a:ext cx="281352" cy="588192"/>
              <a:chOff x="1482928" y="1706140"/>
              <a:chExt cx="396240" cy="828375"/>
            </a:xfrm>
          </p:grpSpPr>
          <p:grpSp>
            <p:nvGrpSpPr>
              <p:cNvPr id="340" name="Group 24"/>
              <p:cNvGrpSpPr/>
              <p:nvPr/>
            </p:nvGrpSpPr>
            <p:grpSpPr>
              <a:xfrm>
                <a:off x="1482928" y="1706140"/>
                <a:ext cx="396240" cy="661021"/>
                <a:chOff x="1424940" y="1729740"/>
                <a:chExt cx="396240" cy="661021"/>
              </a:xfrm>
            </p:grpSpPr>
            <p:sp>
              <p:nvSpPr>
                <p:cNvPr id="1049235"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6"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6"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7" name="Rectangle 2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41" name="Group 6"/>
            <p:cNvGrpSpPr/>
            <p:nvPr userDrawn="1"/>
          </p:nvGrpSpPr>
          <p:grpSpPr>
            <a:xfrm>
              <a:off x="4421835" y="3189298"/>
              <a:ext cx="281352" cy="588192"/>
              <a:chOff x="1482928" y="1706140"/>
              <a:chExt cx="396240" cy="828375"/>
            </a:xfrm>
          </p:grpSpPr>
          <p:grpSp>
            <p:nvGrpSpPr>
              <p:cNvPr id="342" name="Group 19"/>
              <p:cNvGrpSpPr/>
              <p:nvPr/>
            </p:nvGrpSpPr>
            <p:grpSpPr>
              <a:xfrm>
                <a:off x="1482928" y="1706140"/>
                <a:ext cx="396240" cy="661021"/>
                <a:chOff x="1424940" y="1729740"/>
                <a:chExt cx="396240" cy="661021"/>
              </a:xfrm>
            </p:grpSpPr>
            <p:sp>
              <p:nvSpPr>
                <p:cNvPr id="1049238" name="Rectangle 22"/>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39"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7"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0"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43" name="Group 7"/>
            <p:cNvGrpSpPr/>
            <p:nvPr userDrawn="1"/>
          </p:nvGrpSpPr>
          <p:grpSpPr>
            <a:xfrm>
              <a:off x="6162859" y="3189298"/>
              <a:ext cx="281352" cy="588192"/>
              <a:chOff x="1482928" y="1706140"/>
              <a:chExt cx="396240" cy="828375"/>
            </a:xfrm>
          </p:grpSpPr>
          <p:grpSp>
            <p:nvGrpSpPr>
              <p:cNvPr id="344" name="Group 14"/>
              <p:cNvGrpSpPr/>
              <p:nvPr/>
            </p:nvGrpSpPr>
            <p:grpSpPr>
              <a:xfrm>
                <a:off x="1482928" y="1706140"/>
                <a:ext cx="396240" cy="661021"/>
                <a:chOff x="1424940" y="1729740"/>
                <a:chExt cx="396240" cy="661021"/>
              </a:xfrm>
            </p:grpSpPr>
            <p:sp>
              <p:nvSpPr>
                <p:cNvPr id="1049241"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2"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8"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3" name="Rectangle 16"/>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44"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5"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6"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47"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345" name="Group 39"/>
          <p:cNvGrpSpPr/>
          <p:nvPr userDrawn="1"/>
        </p:nvGrpSpPr>
        <p:grpSpPr>
          <a:xfrm>
            <a:off x="939787" y="1482414"/>
            <a:ext cx="7245449" cy="588192"/>
            <a:chOff x="939787" y="2277651"/>
            <a:chExt cx="7245449" cy="588192"/>
          </a:xfrm>
        </p:grpSpPr>
        <p:grpSp>
          <p:nvGrpSpPr>
            <p:cNvPr id="346" name="Group 40"/>
            <p:cNvGrpSpPr/>
            <p:nvPr/>
          </p:nvGrpSpPr>
          <p:grpSpPr>
            <a:xfrm>
              <a:off x="939787" y="2277651"/>
              <a:ext cx="281352" cy="588192"/>
              <a:chOff x="1482928" y="1706140"/>
              <a:chExt cx="396240" cy="828375"/>
            </a:xfrm>
          </p:grpSpPr>
          <p:grpSp>
            <p:nvGrpSpPr>
              <p:cNvPr id="347" name="Group 66"/>
              <p:cNvGrpSpPr/>
              <p:nvPr/>
            </p:nvGrpSpPr>
            <p:grpSpPr>
              <a:xfrm>
                <a:off x="1482928" y="1706140"/>
                <a:ext cx="396240" cy="661021"/>
                <a:chOff x="1424940" y="1729740"/>
                <a:chExt cx="396240" cy="661021"/>
              </a:xfrm>
            </p:grpSpPr>
            <p:sp>
              <p:nvSpPr>
                <p:cNvPr id="1049248"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49"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09"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0" name="Rectangle 6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48" name="Group 41"/>
            <p:cNvGrpSpPr/>
            <p:nvPr userDrawn="1"/>
          </p:nvGrpSpPr>
          <p:grpSpPr>
            <a:xfrm>
              <a:off x="2680811" y="2277651"/>
              <a:ext cx="281352" cy="588192"/>
              <a:chOff x="1482928" y="1706140"/>
              <a:chExt cx="396240" cy="828375"/>
            </a:xfrm>
          </p:grpSpPr>
          <p:grpSp>
            <p:nvGrpSpPr>
              <p:cNvPr id="349" name="Group 61"/>
              <p:cNvGrpSpPr/>
              <p:nvPr/>
            </p:nvGrpSpPr>
            <p:grpSpPr>
              <a:xfrm>
                <a:off x="1482928" y="1706140"/>
                <a:ext cx="396240" cy="661021"/>
                <a:chOff x="1424940" y="1729740"/>
                <a:chExt cx="396240" cy="661021"/>
              </a:xfrm>
            </p:grpSpPr>
            <p:sp>
              <p:nvSpPr>
                <p:cNvPr id="1049251" name="Rectangle 64"/>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2"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0"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3"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0" name="Group 42"/>
            <p:cNvGrpSpPr/>
            <p:nvPr userDrawn="1"/>
          </p:nvGrpSpPr>
          <p:grpSpPr>
            <a:xfrm>
              <a:off x="4421835" y="2277651"/>
              <a:ext cx="281352" cy="588192"/>
              <a:chOff x="1482928" y="1706140"/>
              <a:chExt cx="396240" cy="828375"/>
            </a:xfrm>
          </p:grpSpPr>
          <p:grpSp>
            <p:nvGrpSpPr>
              <p:cNvPr id="351" name="Group 56"/>
              <p:cNvGrpSpPr/>
              <p:nvPr/>
            </p:nvGrpSpPr>
            <p:grpSpPr>
              <a:xfrm>
                <a:off x="1482928" y="1706140"/>
                <a:ext cx="396240" cy="661021"/>
                <a:chOff x="1424940" y="1729740"/>
                <a:chExt cx="396240" cy="661021"/>
              </a:xfrm>
            </p:grpSpPr>
            <p:sp>
              <p:nvSpPr>
                <p:cNvPr id="1049254"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5"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1"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6" name="Rectangle 58"/>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2" name="Group 43"/>
            <p:cNvGrpSpPr/>
            <p:nvPr userDrawn="1"/>
          </p:nvGrpSpPr>
          <p:grpSpPr>
            <a:xfrm>
              <a:off x="6162859" y="2277651"/>
              <a:ext cx="281352" cy="588192"/>
              <a:chOff x="1482928" y="1706140"/>
              <a:chExt cx="396240" cy="828375"/>
            </a:xfrm>
          </p:grpSpPr>
          <p:grpSp>
            <p:nvGrpSpPr>
              <p:cNvPr id="353" name="Group 50"/>
              <p:cNvGrpSpPr/>
              <p:nvPr/>
            </p:nvGrpSpPr>
            <p:grpSpPr>
              <a:xfrm>
                <a:off x="1482928" y="1706140"/>
                <a:ext cx="396240" cy="661021"/>
                <a:chOff x="1424940" y="1729740"/>
                <a:chExt cx="396240" cy="661021"/>
              </a:xfrm>
            </p:grpSpPr>
            <p:sp>
              <p:nvSpPr>
                <p:cNvPr id="1049257" name="Rectangle 53"/>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58"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2"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59"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54" name="Group 44"/>
            <p:cNvGrpSpPr/>
            <p:nvPr userDrawn="1"/>
          </p:nvGrpSpPr>
          <p:grpSpPr>
            <a:xfrm>
              <a:off x="7903884" y="2277651"/>
              <a:ext cx="281352" cy="588192"/>
              <a:chOff x="1482928" y="1706140"/>
              <a:chExt cx="396240" cy="828375"/>
            </a:xfrm>
          </p:grpSpPr>
          <p:grpSp>
            <p:nvGrpSpPr>
              <p:cNvPr id="355" name="Group 45"/>
              <p:cNvGrpSpPr/>
              <p:nvPr/>
            </p:nvGrpSpPr>
            <p:grpSpPr>
              <a:xfrm>
                <a:off x="1482928" y="1706140"/>
                <a:ext cx="396240" cy="661021"/>
                <a:chOff x="1424940" y="1729740"/>
                <a:chExt cx="396240" cy="661021"/>
              </a:xfrm>
            </p:grpSpPr>
            <p:sp>
              <p:nvSpPr>
                <p:cNvPr id="1049260"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261"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13"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62" name="Rectangle 47"/>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263"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4"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5"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6"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267"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8813"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02"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8814"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8815"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816"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817"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18"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1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882"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83"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20" name="Group 76"/>
          <p:cNvGrpSpPr/>
          <p:nvPr userDrawn="1"/>
        </p:nvGrpSpPr>
        <p:grpSpPr>
          <a:xfrm>
            <a:off x="1819788" y="3189298"/>
            <a:ext cx="5504424" cy="588192"/>
            <a:chOff x="939787" y="3189298"/>
            <a:chExt cx="5504424" cy="588192"/>
          </a:xfrm>
        </p:grpSpPr>
        <p:grpSp>
          <p:nvGrpSpPr>
            <p:cNvPr id="221" name="Group 4"/>
            <p:cNvGrpSpPr/>
            <p:nvPr/>
          </p:nvGrpSpPr>
          <p:grpSpPr>
            <a:xfrm>
              <a:off x="939787" y="3189298"/>
              <a:ext cx="281352" cy="588192"/>
              <a:chOff x="1482928" y="1706140"/>
              <a:chExt cx="396240" cy="828375"/>
            </a:xfrm>
          </p:grpSpPr>
          <p:grpSp>
            <p:nvGrpSpPr>
              <p:cNvPr id="222" name="Group 29"/>
              <p:cNvGrpSpPr/>
              <p:nvPr/>
            </p:nvGrpSpPr>
            <p:grpSpPr>
              <a:xfrm>
                <a:off x="1482928" y="1706140"/>
                <a:ext cx="396240" cy="661021"/>
                <a:chOff x="1424940" y="1729740"/>
                <a:chExt cx="396240" cy="661021"/>
              </a:xfrm>
            </p:grpSpPr>
            <p:sp>
              <p:nvSpPr>
                <p:cNvPr id="1048884" name="Rectangle 3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5"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3"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6"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23" name="Group 5"/>
            <p:cNvGrpSpPr/>
            <p:nvPr userDrawn="1"/>
          </p:nvGrpSpPr>
          <p:grpSpPr>
            <a:xfrm>
              <a:off x="2680811" y="3189298"/>
              <a:ext cx="281352" cy="588192"/>
              <a:chOff x="1482928" y="1706140"/>
              <a:chExt cx="396240" cy="828375"/>
            </a:xfrm>
          </p:grpSpPr>
          <p:grpSp>
            <p:nvGrpSpPr>
              <p:cNvPr id="224" name="Group 24"/>
              <p:cNvGrpSpPr/>
              <p:nvPr/>
            </p:nvGrpSpPr>
            <p:grpSpPr>
              <a:xfrm>
                <a:off x="1482928" y="1706140"/>
                <a:ext cx="396240" cy="661021"/>
                <a:chOff x="1424940" y="1729740"/>
                <a:chExt cx="396240" cy="661021"/>
              </a:xfrm>
            </p:grpSpPr>
            <p:sp>
              <p:nvSpPr>
                <p:cNvPr id="1048887"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88"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4"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9" name="Rectangle 2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25" name="Group 6"/>
            <p:cNvGrpSpPr/>
            <p:nvPr userDrawn="1"/>
          </p:nvGrpSpPr>
          <p:grpSpPr>
            <a:xfrm>
              <a:off x="4421835" y="3189298"/>
              <a:ext cx="281352" cy="588192"/>
              <a:chOff x="1482928" y="1706140"/>
              <a:chExt cx="396240" cy="828375"/>
            </a:xfrm>
          </p:grpSpPr>
          <p:grpSp>
            <p:nvGrpSpPr>
              <p:cNvPr id="226" name="Group 19"/>
              <p:cNvGrpSpPr/>
              <p:nvPr/>
            </p:nvGrpSpPr>
            <p:grpSpPr>
              <a:xfrm>
                <a:off x="1482928" y="1706140"/>
                <a:ext cx="396240" cy="661021"/>
                <a:chOff x="1424940" y="1729740"/>
                <a:chExt cx="396240" cy="661021"/>
              </a:xfrm>
            </p:grpSpPr>
            <p:sp>
              <p:nvSpPr>
                <p:cNvPr id="1048890" name="Rectangle 22"/>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1"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5"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2"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27" name="Group 7"/>
            <p:cNvGrpSpPr/>
            <p:nvPr userDrawn="1"/>
          </p:nvGrpSpPr>
          <p:grpSpPr>
            <a:xfrm>
              <a:off x="6162859" y="3189298"/>
              <a:ext cx="281352" cy="588192"/>
              <a:chOff x="1482928" y="1706140"/>
              <a:chExt cx="396240" cy="828375"/>
            </a:xfrm>
          </p:grpSpPr>
          <p:grpSp>
            <p:nvGrpSpPr>
              <p:cNvPr id="228" name="Group 14"/>
              <p:cNvGrpSpPr/>
              <p:nvPr/>
            </p:nvGrpSpPr>
            <p:grpSpPr>
              <a:xfrm>
                <a:off x="1482928" y="1706140"/>
                <a:ext cx="396240" cy="661021"/>
                <a:chOff x="1424940" y="1729740"/>
                <a:chExt cx="396240" cy="661021"/>
              </a:xfrm>
            </p:grpSpPr>
            <p:sp>
              <p:nvSpPr>
                <p:cNvPr id="1048893"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894"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6"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5" name="Rectangle 16"/>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96"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7"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8"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899"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29" name="Group 39"/>
          <p:cNvGrpSpPr/>
          <p:nvPr userDrawn="1"/>
        </p:nvGrpSpPr>
        <p:grpSpPr>
          <a:xfrm>
            <a:off x="939787" y="1482414"/>
            <a:ext cx="7245449" cy="588192"/>
            <a:chOff x="939787" y="2277651"/>
            <a:chExt cx="7245449" cy="588192"/>
          </a:xfrm>
        </p:grpSpPr>
        <p:grpSp>
          <p:nvGrpSpPr>
            <p:cNvPr id="230" name="Group 40"/>
            <p:cNvGrpSpPr/>
            <p:nvPr/>
          </p:nvGrpSpPr>
          <p:grpSpPr>
            <a:xfrm>
              <a:off x="939787" y="2277651"/>
              <a:ext cx="281352" cy="588192"/>
              <a:chOff x="1482928" y="1706140"/>
              <a:chExt cx="396240" cy="828375"/>
            </a:xfrm>
          </p:grpSpPr>
          <p:grpSp>
            <p:nvGrpSpPr>
              <p:cNvPr id="231" name="Group 66"/>
              <p:cNvGrpSpPr/>
              <p:nvPr/>
            </p:nvGrpSpPr>
            <p:grpSpPr>
              <a:xfrm>
                <a:off x="1482928" y="1706140"/>
                <a:ext cx="396240" cy="661021"/>
                <a:chOff x="1424940" y="1729740"/>
                <a:chExt cx="396240" cy="661021"/>
              </a:xfrm>
            </p:grpSpPr>
            <p:sp>
              <p:nvSpPr>
                <p:cNvPr id="1048900"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1"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7"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2" name="Rectangle 6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2" name="Group 41"/>
            <p:cNvGrpSpPr/>
            <p:nvPr userDrawn="1"/>
          </p:nvGrpSpPr>
          <p:grpSpPr>
            <a:xfrm>
              <a:off x="2680811" y="2277651"/>
              <a:ext cx="281352" cy="588192"/>
              <a:chOff x="1482928" y="1706140"/>
              <a:chExt cx="396240" cy="828375"/>
            </a:xfrm>
          </p:grpSpPr>
          <p:grpSp>
            <p:nvGrpSpPr>
              <p:cNvPr id="233" name="Group 61"/>
              <p:cNvGrpSpPr/>
              <p:nvPr/>
            </p:nvGrpSpPr>
            <p:grpSpPr>
              <a:xfrm>
                <a:off x="1482928" y="1706140"/>
                <a:ext cx="396240" cy="661021"/>
                <a:chOff x="1424940" y="1729740"/>
                <a:chExt cx="396240" cy="661021"/>
              </a:xfrm>
            </p:grpSpPr>
            <p:sp>
              <p:nvSpPr>
                <p:cNvPr id="1048903" name="Rectangle 64"/>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4"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8"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5"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4" name="Group 42"/>
            <p:cNvGrpSpPr/>
            <p:nvPr userDrawn="1"/>
          </p:nvGrpSpPr>
          <p:grpSpPr>
            <a:xfrm>
              <a:off x="4421835" y="2277651"/>
              <a:ext cx="281352" cy="588192"/>
              <a:chOff x="1482928" y="1706140"/>
              <a:chExt cx="396240" cy="828375"/>
            </a:xfrm>
          </p:grpSpPr>
          <p:grpSp>
            <p:nvGrpSpPr>
              <p:cNvPr id="235" name="Group 56"/>
              <p:cNvGrpSpPr/>
              <p:nvPr/>
            </p:nvGrpSpPr>
            <p:grpSpPr>
              <a:xfrm>
                <a:off x="1482928" y="1706140"/>
                <a:ext cx="396240" cy="661021"/>
                <a:chOff x="1424940" y="1729740"/>
                <a:chExt cx="396240" cy="661021"/>
              </a:xfrm>
            </p:grpSpPr>
            <p:sp>
              <p:nvSpPr>
                <p:cNvPr id="1048906"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07"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59"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8" name="Rectangle 58"/>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6" name="Group 43"/>
            <p:cNvGrpSpPr/>
            <p:nvPr userDrawn="1"/>
          </p:nvGrpSpPr>
          <p:grpSpPr>
            <a:xfrm>
              <a:off x="6162859" y="2277651"/>
              <a:ext cx="281352" cy="588192"/>
              <a:chOff x="1482928" y="1706140"/>
              <a:chExt cx="396240" cy="828375"/>
            </a:xfrm>
          </p:grpSpPr>
          <p:grpSp>
            <p:nvGrpSpPr>
              <p:cNvPr id="237" name="Group 50"/>
              <p:cNvGrpSpPr/>
              <p:nvPr/>
            </p:nvGrpSpPr>
            <p:grpSpPr>
              <a:xfrm>
                <a:off x="1482928" y="1706140"/>
                <a:ext cx="396240" cy="661021"/>
                <a:chOff x="1424940" y="1729740"/>
                <a:chExt cx="396240" cy="661021"/>
              </a:xfrm>
            </p:grpSpPr>
            <p:sp>
              <p:nvSpPr>
                <p:cNvPr id="1048909" name="Rectangle 53"/>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10"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0"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1"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38" name="Group 44"/>
            <p:cNvGrpSpPr/>
            <p:nvPr userDrawn="1"/>
          </p:nvGrpSpPr>
          <p:grpSpPr>
            <a:xfrm>
              <a:off x="7903884" y="2277651"/>
              <a:ext cx="281352" cy="588192"/>
              <a:chOff x="1482928" y="1706140"/>
              <a:chExt cx="396240" cy="828375"/>
            </a:xfrm>
          </p:grpSpPr>
          <p:grpSp>
            <p:nvGrpSpPr>
              <p:cNvPr id="239" name="Group 45"/>
              <p:cNvGrpSpPr/>
              <p:nvPr/>
            </p:nvGrpSpPr>
            <p:grpSpPr>
              <a:xfrm>
                <a:off x="1482928" y="1706140"/>
                <a:ext cx="396240" cy="661021"/>
                <a:chOff x="1424940" y="1729740"/>
                <a:chExt cx="396240" cy="661021"/>
              </a:xfrm>
            </p:grpSpPr>
            <p:sp>
              <p:nvSpPr>
                <p:cNvPr id="1048912"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13"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61"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14" name="Rectangle 47"/>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915"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6"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7"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8"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19"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987"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88"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66" name="Group 76"/>
          <p:cNvGrpSpPr/>
          <p:nvPr userDrawn="1"/>
        </p:nvGrpSpPr>
        <p:grpSpPr>
          <a:xfrm>
            <a:off x="1819788" y="3189298"/>
            <a:ext cx="5504424" cy="588192"/>
            <a:chOff x="939787" y="3189298"/>
            <a:chExt cx="5504424" cy="588192"/>
          </a:xfrm>
        </p:grpSpPr>
        <p:grpSp>
          <p:nvGrpSpPr>
            <p:cNvPr id="267" name="Group 4"/>
            <p:cNvGrpSpPr/>
            <p:nvPr/>
          </p:nvGrpSpPr>
          <p:grpSpPr>
            <a:xfrm>
              <a:off x="939787" y="3189298"/>
              <a:ext cx="281352" cy="588192"/>
              <a:chOff x="1482928" y="1706140"/>
              <a:chExt cx="396240" cy="828375"/>
            </a:xfrm>
          </p:grpSpPr>
          <p:grpSp>
            <p:nvGrpSpPr>
              <p:cNvPr id="268" name="Group 29"/>
              <p:cNvGrpSpPr/>
              <p:nvPr/>
            </p:nvGrpSpPr>
            <p:grpSpPr>
              <a:xfrm>
                <a:off x="1482928" y="1706140"/>
                <a:ext cx="396240" cy="661021"/>
                <a:chOff x="1424940" y="1729740"/>
                <a:chExt cx="396240" cy="661021"/>
              </a:xfrm>
            </p:grpSpPr>
            <p:sp>
              <p:nvSpPr>
                <p:cNvPr id="1048989"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0"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2"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1"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69" name="Group 5"/>
            <p:cNvGrpSpPr/>
            <p:nvPr userDrawn="1"/>
          </p:nvGrpSpPr>
          <p:grpSpPr>
            <a:xfrm>
              <a:off x="2680811" y="3189298"/>
              <a:ext cx="281352" cy="588192"/>
              <a:chOff x="1482928" y="1706140"/>
              <a:chExt cx="396240" cy="828375"/>
            </a:xfrm>
          </p:grpSpPr>
          <p:grpSp>
            <p:nvGrpSpPr>
              <p:cNvPr id="270" name="Group 24"/>
              <p:cNvGrpSpPr/>
              <p:nvPr/>
            </p:nvGrpSpPr>
            <p:grpSpPr>
              <a:xfrm>
                <a:off x="1482928" y="1706140"/>
                <a:ext cx="396240" cy="661021"/>
                <a:chOff x="1424940" y="1729740"/>
                <a:chExt cx="396240" cy="661021"/>
              </a:xfrm>
            </p:grpSpPr>
            <p:sp>
              <p:nvSpPr>
                <p:cNvPr id="1048992"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3"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3"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4"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1" name="Group 6"/>
            <p:cNvGrpSpPr/>
            <p:nvPr userDrawn="1"/>
          </p:nvGrpSpPr>
          <p:grpSpPr>
            <a:xfrm>
              <a:off x="4421835" y="3189298"/>
              <a:ext cx="281352" cy="588192"/>
              <a:chOff x="1482928" y="1706140"/>
              <a:chExt cx="396240" cy="828375"/>
            </a:xfrm>
          </p:grpSpPr>
          <p:grpSp>
            <p:nvGrpSpPr>
              <p:cNvPr id="272" name="Group 19"/>
              <p:cNvGrpSpPr/>
              <p:nvPr/>
            </p:nvGrpSpPr>
            <p:grpSpPr>
              <a:xfrm>
                <a:off x="1482928" y="1706140"/>
                <a:ext cx="396240" cy="661021"/>
                <a:chOff x="1424940" y="1729740"/>
                <a:chExt cx="396240" cy="661021"/>
              </a:xfrm>
            </p:grpSpPr>
            <p:sp>
              <p:nvSpPr>
                <p:cNvPr id="1048995"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6"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4"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7"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3" name="Group 7"/>
            <p:cNvGrpSpPr/>
            <p:nvPr userDrawn="1"/>
          </p:nvGrpSpPr>
          <p:grpSpPr>
            <a:xfrm>
              <a:off x="6162859" y="3189298"/>
              <a:ext cx="281352" cy="588192"/>
              <a:chOff x="1482928" y="1706140"/>
              <a:chExt cx="396240" cy="828375"/>
            </a:xfrm>
          </p:grpSpPr>
          <p:grpSp>
            <p:nvGrpSpPr>
              <p:cNvPr id="274" name="Group 14"/>
              <p:cNvGrpSpPr/>
              <p:nvPr/>
            </p:nvGrpSpPr>
            <p:grpSpPr>
              <a:xfrm>
                <a:off x="1482928" y="1706140"/>
                <a:ext cx="396240" cy="661021"/>
                <a:chOff x="1424940" y="1729740"/>
                <a:chExt cx="396240" cy="661021"/>
              </a:xfrm>
            </p:grpSpPr>
            <p:sp>
              <p:nvSpPr>
                <p:cNvPr id="1048998"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8999"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5"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0"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01" name="Text Placeholder 16"/>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2" name="Text Placeholder 16"/>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3" name="Text Placeholder 16"/>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04" name="Text Placeholder 16"/>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275" name="Group 39"/>
          <p:cNvGrpSpPr/>
          <p:nvPr userDrawn="1"/>
        </p:nvGrpSpPr>
        <p:grpSpPr>
          <a:xfrm>
            <a:off x="939787" y="1482414"/>
            <a:ext cx="7245449" cy="588192"/>
            <a:chOff x="939787" y="2277651"/>
            <a:chExt cx="7245449" cy="588192"/>
          </a:xfrm>
        </p:grpSpPr>
        <p:grpSp>
          <p:nvGrpSpPr>
            <p:cNvPr id="276" name="Group 40"/>
            <p:cNvGrpSpPr/>
            <p:nvPr/>
          </p:nvGrpSpPr>
          <p:grpSpPr>
            <a:xfrm>
              <a:off x="939787" y="2277651"/>
              <a:ext cx="281352" cy="588192"/>
              <a:chOff x="1482928" y="1706140"/>
              <a:chExt cx="396240" cy="828375"/>
            </a:xfrm>
          </p:grpSpPr>
          <p:grpSp>
            <p:nvGrpSpPr>
              <p:cNvPr id="277" name="Group 66"/>
              <p:cNvGrpSpPr/>
              <p:nvPr/>
            </p:nvGrpSpPr>
            <p:grpSpPr>
              <a:xfrm>
                <a:off x="1482928" y="1706140"/>
                <a:ext cx="396240" cy="661021"/>
                <a:chOff x="1424940" y="1729740"/>
                <a:chExt cx="396240" cy="661021"/>
              </a:xfrm>
            </p:grpSpPr>
            <p:sp>
              <p:nvSpPr>
                <p:cNvPr id="1049005"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6"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6"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7"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78" name="Group 41"/>
            <p:cNvGrpSpPr/>
            <p:nvPr userDrawn="1"/>
          </p:nvGrpSpPr>
          <p:grpSpPr>
            <a:xfrm>
              <a:off x="2680811" y="2277651"/>
              <a:ext cx="281352" cy="588192"/>
              <a:chOff x="1482928" y="1706140"/>
              <a:chExt cx="396240" cy="828375"/>
            </a:xfrm>
          </p:grpSpPr>
          <p:grpSp>
            <p:nvGrpSpPr>
              <p:cNvPr id="279" name="Group 61"/>
              <p:cNvGrpSpPr/>
              <p:nvPr/>
            </p:nvGrpSpPr>
            <p:grpSpPr>
              <a:xfrm>
                <a:off x="1482928" y="1706140"/>
                <a:ext cx="396240" cy="661021"/>
                <a:chOff x="1424940" y="1729740"/>
                <a:chExt cx="396240" cy="661021"/>
              </a:xfrm>
            </p:grpSpPr>
            <p:sp>
              <p:nvSpPr>
                <p:cNvPr id="1049008"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09"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7"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0"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0" name="Group 42"/>
            <p:cNvGrpSpPr/>
            <p:nvPr userDrawn="1"/>
          </p:nvGrpSpPr>
          <p:grpSpPr>
            <a:xfrm>
              <a:off x="4421835" y="2277651"/>
              <a:ext cx="281352" cy="588192"/>
              <a:chOff x="1482928" y="1706140"/>
              <a:chExt cx="396240" cy="828375"/>
            </a:xfrm>
          </p:grpSpPr>
          <p:grpSp>
            <p:nvGrpSpPr>
              <p:cNvPr id="281" name="Group 56"/>
              <p:cNvGrpSpPr/>
              <p:nvPr/>
            </p:nvGrpSpPr>
            <p:grpSpPr>
              <a:xfrm>
                <a:off x="1482928" y="1706140"/>
                <a:ext cx="396240" cy="661021"/>
                <a:chOff x="1424940" y="1729740"/>
                <a:chExt cx="396240" cy="661021"/>
              </a:xfrm>
            </p:grpSpPr>
            <p:sp>
              <p:nvSpPr>
                <p:cNvPr id="1049011"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2"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8"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3"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2" name="Group 43"/>
            <p:cNvGrpSpPr/>
            <p:nvPr userDrawn="1"/>
          </p:nvGrpSpPr>
          <p:grpSpPr>
            <a:xfrm>
              <a:off x="6162859" y="2277651"/>
              <a:ext cx="281352" cy="588192"/>
              <a:chOff x="1482928" y="1706140"/>
              <a:chExt cx="396240" cy="828375"/>
            </a:xfrm>
          </p:grpSpPr>
          <p:grpSp>
            <p:nvGrpSpPr>
              <p:cNvPr id="283" name="Group 50"/>
              <p:cNvGrpSpPr/>
              <p:nvPr/>
            </p:nvGrpSpPr>
            <p:grpSpPr>
              <a:xfrm>
                <a:off x="1482928" y="1706140"/>
                <a:ext cx="396240" cy="661021"/>
                <a:chOff x="1424940" y="1729740"/>
                <a:chExt cx="396240" cy="661021"/>
              </a:xfrm>
            </p:grpSpPr>
            <p:sp>
              <p:nvSpPr>
                <p:cNvPr id="1049014"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5"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79"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6"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284" name="Group 44"/>
            <p:cNvGrpSpPr/>
            <p:nvPr userDrawn="1"/>
          </p:nvGrpSpPr>
          <p:grpSpPr>
            <a:xfrm>
              <a:off x="7903884" y="2277651"/>
              <a:ext cx="281352" cy="588192"/>
              <a:chOff x="1482928" y="1706140"/>
              <a:chExt cx="396240" cy="828375"/>
            </a:xfrm>
          </p:grpSpPr>
          <p:grpSp>
            <p:nvGrpSpPr>
              <p:cNvPr id="285" name="Group 45"/>
              <p:cNvGrpSpPr/>
              <p:nvPr/>
            </p:nvGrpSpPr>
            <p:grpSpPr>
              <a:xfrm>
                <a:off x="1482928" y="1706140"/>
                <a:ext cx="396240" cy="661021"/>
                <a:chOff x="1424940" y="1729740"/>
                <a:chExt cx="396240" cy="661021"/>
              </a:xfrm>
            </p:grpSpPr>
            <p:sp>
              <p:nvSpPr>
                <p:cNvPr id="1049017"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18"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780"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9"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020"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1"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2"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3"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024"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586"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87"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36" name="Group 3"/>
          <p:cNvGrpSpPr/>
          <p:nvPr userDrawn="1"/>
        </p:nvGrpSpPr>
        <p:grpSpPr>
          <a:xfrm>
            <a:off x="939787" y="3189298"/>
            <a:ext cx="7245449" cy="588192"/>
            <a:chOff x="939787" y="2277651"/>
            <a:chExt cx="7245449" cy="588192"/>
          </a:xfrm>
        </p:grpSpPr>
        <p:grpSp>
          <p:nvGrpSpPr>
            <p:cNvPr id="437" name="Group 4"/>
            <p:cNvGrpSpPr/>
            <p:nvPr/>
          </p:nvGrpSpPr>
          <p:grpSpPr>
            <a:xfrm>
              <a:off x="939787" y="2277651"/>
              <a:ext cx="281352" cy="588192"/>
              <a:chOff x="1482928" y="1706140"/>
              <a:chExt cx="396240" cy="828375"/>
            </a:xfrm>
          </p:grpSpPr>
          <p:grpSp>
            <p:nvGrpSpPr>
              <p:cNvPr id="438" name="Group 29"/>
              <p:cNvGrpSpPr/>
              <p:nvPr/>
            </p:nvGrpSpPr>
            <p:grpSpPr>
              <a:xfrm>
                <a:off x="1482928" y="1706140"/>
                <a:ext cx="396240" cy="661021"/>
                <a:chOff x="1424940" y="1729740"/>
                <a:chExt cx="396240" cy="661021"/>
              </a:xfrm>
            </p:grpSpPr>
            <p:sp>
              <p:nvSpPr>
                <p:cNvPr id="1049588" name="Rectangle 3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89" name="Rectangle 3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7" name="Straight Arrow Connector 3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0" name="Rectangle 3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9" name="Group 5"/>
            <p:cNvGrpSpPr/>
            <p:nvPr userDrawn="1"/>
          </p:nvGrpSpPr>
          <p:grpSpPr>
            <a:xfrm>
              <a:off x="2680811" y="2277651"/>
              <a:ext cx="281352" cy="588192"/>
              <a:chOff x="1482928" y="1706140"/>
              <a:chExt cx="396240" cy="828375"/>
            </a:xfrm>
          </p:grpSpPr>
          <p:grpSp>
            <p:nvGrpSpPr>
              <p:cNvPr id="440" name="Group 24"/>
              <p:cNvGrpSpPr/>
              <p:nvPr/>
            </p:nvGrpSpPr>
            <p:grpSpPr>
              <a:xfrm>
                <a:off x="1482928" y="1706140"/>
                <a:ext cx="396240" cy="661021"/>
                <a:chOff x="1424940" y="1729740"/>
                <a:chExt cx="396240" cy="661021"/>
              </a:xfrm>
            </p:grpSpPr>
            <p:sp>
              <p:nvSpPr>
                <p:cNvPr id="1049591" name="Rectangle 2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2" name="Rectangle 2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8" name="Straight Arrow Connector 2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3" name="Rectangle 2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1" name="Group 6"/>
            <p:cNvGrpSpPr/>
            <p:nvPr userDrawn="1"/>
          </p:nvGrpSpPr>
          <p:grpSpPr>
            <a:xfrm>
              <a:off x="4421835" y="2277651"/>
              <a:ext cx="281352" cy="588192"/>
              <a:chOff x="1482928" y="1706140"/>
              <a:chExt cx="396240" cy="828375"/>
            </a:xfrm>
          </p:grpSpPr>
          <p:grpSp>
            <p:nvGrpSpPr>
              <p:cNvPr id="442" name="Group 19"/>
              <p:cNvGrpSpPr/>
              <p:nvPr/>
            </p:nvGrpSpPr>
            <p:grpSpPr>
              <a:xfrm>
                <a:off x="1482928" y="1706140"/>
                <a:ext cx="396240" cy="661021"/>
                <a:chOff x="1424940" y="1729740"/>
                <a:chExt cx="396240" cy="661021"/>
              </a:xfrm>
            </p:grpSpPr>
            <p:sp>
              <p:nvSpPr>
                <p:cNvPr id="1049594" name="Rectangle 2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5" name="Rectangle 2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49" name="Straight Arrow Connector 2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6" name="Rectangle 2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3" name="Group 7"/>
            <p:cNvGrpSpPr/>
            <p:nvPr userDrawn="1"/>
          </p:nvGrpSpPr>
          <p:grpSpPr>
            <a:xfrm>
              <a:off x="6162859" y="2277651"/>
              <a:ext cx="281352" cy="588192"/>
              <a:chOff x="1482928" y="1706140"/>
              <a:chExt cx="396240" cy="828375"/>
            </a:xfrm>
          </p:grpSpPr>
          <p:grpSp>
            <p:nvGrpSpPr>
              <p:cNvPr id="444" name="Group 14"/>
              <p:cNvGrpSpPr/>
              <p:nvPr/>
            </p:nvGrpSpPr>
            <p:grpSpPr>
              <a:xfrm>
                <a:off x="1482928" y="1706140"/>
                <a:ext cx="396240" cy="661021"/>
                <a:chOff x="1424940" y="1729740"/>
                <a:chExt cx="396240" cy="661021"/>
              </a:xfrm>
            </p:grpSpPr>
            <p:sp>
              <p:nvSpPr>
                <p:cNvPr id="1049597" name="Rectangle 17"/>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598" name="Rectangle 18"/>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0" name="Straight Arrow Connector 15"/>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9" name="Rectangle 16"/>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5" name="Group 8"/>
            <p:cNvGrpSpPr/>
            <p:nvPr userDrawn="1"/>
          </p:nvGrpSpPr>
          <p:grpSpPr>
            <a:xfrm>
              <a:off x="7903884" y="2277651"/>
              <a:ext cx="281352" cy="588192"/>
              <a:chOff x="1482928" y="1706140"/>
              <a:chExt cx="396240" cy="828375"/>
            </a:xfrm>
          </p:grpSpPr>
          <p:grpSp>
            <p:nvGrpSpPr>
              <p:cNvPr id="446" name="Group 9"/>
              <p:cNvGrpSpPr/>
              <p:nvPr/>
            </p:nvGrpSpPr>
            <p:grpSpPr>
              <a:xfrm>
                <a:off x="1482928" y="1706140"/>
                <a:ext cx="396240" cy="661021"/>
                <a:chOff x="1424940" y="1729740"/>
                <a:chExt cx="396240" cy="661021"/>
              </a:xfrm>
            </p:grpSpPr>
            <p:sp>
              <p:nvSpPr>
                <p:cNvPr id="1049600" name="Rectangle 12"/>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1" name="Rectangle 13"/>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1" name="Straight Arrow Connector 10"/>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11"/>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603" name="Text Placeholder 16"/>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4" name="Text Placeholder 16"/>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5" name="Text Placeholder 16"/>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6" name="Text Placeholder 16"/>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07" name="Text Placeholder 16"/>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47" name="Group 39"/>
          <p:cNvGrpSpPr/>
          <p:nvPr userDrawn="1"/>
        </p:nvGrpSpPr>
        <p:grpSpPr>
          <a:xfrm>
            <a:off x="939787" y="1482414"/>
            <a:ext cx="7245449" cy="588192"/>
            <a:chOff x="939787" y="2277651"/>
            <a:chExt cx="7245449" cy="588192"/>
          </a:xfrm>
        </p:grpSpPr>
        <p:grpSp>
          <p:nvGrpSpPr>
            <p:cNvPr id="448" name="Group 40"/>
            <p:cNvGrpSpPr/>
            <p:nvPr/>
          </p:nvGrpSpPr>
          <p:grpSpPr>
            <a:xfrm>
              <a:off x="939787" y="2277651"/>
              <a:ext cx="281352" cy="588192"/>
              <a:chOff x="1482928" y="1706140"/>
              <a:chExt cx="396240" cy="828375"/>
            </a:xfrm>
          </p:grpSpPr>
          <p:grpSp>
            <p:nvGrpSpPr>
              <p:cNvPr id="449" name="Group 66"/>
              <p:cNvGrpSpPr/>
              <p:nvPr/>
            </p:nvGrpSpPr>
            <p:grpSpPr>
              <a:xfrm>
                <a:off x="1482928" y="1706140"/>
                <a:ext cx="396240" cy="661021"/>
                <a:chOff x="1424940" y="1729740"/>
                <a:chExt cx="396240" cy="661021"/>
              </a:xfrm>
            </p:grpSpPr>
            <p:sp>
              <p:nvSpPr>
                <p:cNvPr id="1049608" name="Rectangle 6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09" name="Rectangle 7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2" name="Straight Arrow Connector 6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0" name="Rectangle 6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0" name="Group 41"/>
            <p:cNvGrpSpPr/>
            <p:nvPr userDrawn="1"/>
          </p:nvGrpSpPr>
          <p:grpSpPr>
            <a:xfrm>
              <a:off x="2680811" y="2277651"/>
              <a:ext cx="281352" cy="588192"/>
              <a:chOff x="1482928" y="1706140"/>
              <a:chExt cx="396240" cy="828375"/>
            </a:xfrm>
          </p:grpSpPr>
          <p:grpSp>
            <p:nvGrpSpPr>
              <p:cNvPr id="451" name="Group 61"/>
              <p:cNvGrpSpPr/>
              <p:nvPr/>
            </p:nvGrpSpPr>
            <p:grpSpPr>
              <a:xfrm>
                <a:off x="1482928" y="1706140"/>
                <a:ext cx="396240" cy="661021"/>
                <a:chOff x="1424940" y="1729740"/>
                <a:chExt cx="396240" cy="661021"/>
              </a:xfrm>
            </p:grpSpPr>
            <p:sp>
              <p:nvSpPr>
                <p:cNvPr id="1049611" name="Rectangle 64"/>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2" name="Rectangle 6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3" name="Straight Arrow Connector 62"/>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3" name="Rectangle 63"/>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2" name="Group 42"/>
            <p:cNvGrpSpPr/>
            <p:nvPr userDrawn="1"/>
          </p:nvGrpSpPr>
          <p:grpSpPr>
            <a:xfrm>
              <a:off x="4421835" y="2277651"/>
              <a:ext cx="281352" cy="588192"/>
              <a:chOff x="1482928" y="1706140"/>
              <a:chExt cx="396240" cy="828375"/>
            </a:xfrm>
          </p:grpSpPr>
          <p:grpSp>
            <p:nvGrpSpPr>
              <p:cNvPr id="453" name="Group 56"/>
              <p:cNvGrpSpPr/>
              <p:nvPr/>
            </p:nvGrpSpPr>
            <p:grpSpPr>
              <a:xfrm>
                <a:off x="1482928" y="1706140"/>
                <a:ext cx="396240" cy="661021"/>
                <a:chOff x="1424940" y="1729740"/>
                <a:chExt cx="396240" cy="661021"/>
              </a:xfrm>
            </p:grpSpPr>
            <p:sp>
              <p:nvSpPr>
                <p:cNvPr id="1049614" name="Rectangle 59"/>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5" name="Rectangle 60"/>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4" name="Straight Arrow Connector 57"/>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6" name="Rectangle 58"/>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4" name="Group 43"/>
            <p:cNvGrpSpPr/>
            <p:nvPr userDrawn="1"/>
          </p:nvGrpSpPr>
          <p:grpSpPr>
            <a:xfrm>
              <a:off x="6162859" y="2277651"/>
              <a:ext cx="281352" cy="588192"/>
              <a:chOff x="1482928" y="1706140"/>
              <a:chExt cx="396240" cy="828375"/>
            </a:xfrm>
          </p:grpSpPr>
          <p:grpSp>
            <p:nvGrpSpPr>
              <p:cNvPr id="455" name="Group 50"/>
              <p:cNvGrpSpPr/>
              <p:nvPr/>
            </p:nvGrpSpPr>
            <p:grpSpPr>
              <a:xfrm>
                <a:off x="1482928" y="1706140"/>
                <a:ext cx="396240" cy="661021"/>
                <a:chOff x="1424940" y="1729740"/>
                <a:chExt cx="396240" cy="661021"/>
              </a:xfrm>
            </p:grpSpPr>
            <p:sp>
              <p:nvSpPr>
                <p:cNvPr id="1049617" name="Rectangle 53"/>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18" name="Rectangle 55"/>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5" name="Straight Arrow Connector 51"/>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19" name="Rectangle 52"/>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6" name="Group 44"/>
            <p:cNvGrpSpPr/>
            <p:nvPr userDrawn="1"/>
          </p:nvGrpSpPr>
          <p:grpSpPr>
            <a:xfrm>
              <a:off x="7903884" y="2277651"/>
              <a:ext cx="281352" cy="588192"/>
              <a:chOff x="1482928" y="1706140"/>
              <a:chExt cx="396240" cy="828375"/>
            </a:xfrm>
          </p:grpSpPr>
          <p:grpSp>
            <p:nvGrpSpPr>
              <p:cNvPr id="457" name="Group 45"/>
              <p:cNvGrpSpPr/>
              <p:nvPr/>
            </p:nvGrpSpPr>
            <p:grpSpPr>
              <a:xfrm>
                <a:off x="1482928" y="1706140"/>
                <a:ext cx="396240" cy="661021"/>
                <a:chOff x="1424940" y="1729740"/>
                <a:chExt cx="396240" cy="661021"/>
              </a:xfrm>
            </p:grpSpPr>
            <p:sp>
              <p:nvSpPr>
                <p:cNvPr id="1049620" name="Rectangle 48"/>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621" name="Rectangle 49"/>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45856" name="Straight Arrow Connector 46"/>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22" name="Rectangle 47"/>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623" name="Text Placeholder 16"/>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4" name="Text Placeholder 16"/>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5" name="Text Placeholder 16"/>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6" name="Text Placeholder 16"/>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27" name="Text Placeholder 16"/>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239"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089"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90"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12" name="Group 81"/>
          <p:cNvGrpSpPr/>
          <p:nvPr userDrawn="1"/>
        </p:nvGrpSpPr>
        <p:grpSpPr>
          <a:xfrm>
            <a:off x="2805107" y="1224889"/>
            <a:ext cx="3533786" cy="3185052"/>
            <a:chOff x="2801099" y="1114361"/>
            <a:chExt cx="3533786" cy="3185052"/>
          </a:xfrm>
        </p:grpSpPr>
        <p:grpSp>
          <p:nvGrpSpPr>
            <p:cNvPr id="313" name="Group 80"/>
            <p:cNvGrpSpPr/>
            <p:nvPr userDrawn="1"/>
          </p:nvGrpSpPr>
          <p:grpSpPr>
            <a:xfrm>
              <a:off x="2801099" y="1228944"/>
              <a:ext cx="3533786" cy="2955886"/>
              <a:chOff x="2801099" y="1066147"/>
              <a:chExt cx="3533786" cy="2955886"/>
            </a:xfrm>
          </p:grpSpPr>
          <p:grpSp>
            <p:nvGrpSpPr>
              <p:cNvPr id="314" name="Group 78"/>
              <p:cNvGrpSpPr/>
              <p:nvPr userDrawn="1"/>
            </p:nvGrpSpPr>
            <p:grpSpPr>
              <a:xfrm>
                <a:off x="6252959" y="1066147"/>
                <a:ext cx="81926" cy="2955886"/>
                <a:chOff x="6252959" y="1066147"/>
                <a:chExt cx="81926" cy="2955886"/>
              </a:xfrm>
            </p:grpSpPr>
            <p:sp>
              <p:nvSpPr>
                <p:cNvPr id="1049091" name="Oval 61"/>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2" name="Oval 63"/>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3" name="Oval 65"/>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4" name="Oval 67"/>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5" name="Oval 69"/>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15" name="Group 79"/>
              <p:cNvGrpSpPr/>
              <p:nvPr userDrawn="1"/>
            </p:nvGrpSpPr>
            <p:grpSpPr>
              <a:xfrm>
                <a:off x="2801099" y="1066147"/>
                <a:ext cx="81926" cy="2955886"/>
                <a:chOff x="2801099" y="1066147"/>
                <a:chExt cx="81926" cy="2955886"/>
              </a:xfrm>
            </p:grpSpPr>
            <p:sp>
              <p:nvSpPr>
                <p:cNvPr id="1049096" name="Oval 50"/>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7" name="Oval 52"/>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8" name="Oval 55"/>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099" name="Oval 57"/>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100" name="Oval 59"/>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316" name="Group 6"/>
            <p:cNvGrpSpPr/>
            <p:nvPr/>
          </p:nvGrpSpPr>
          <p:grpSpPr>
            <a:xfrm>
              <a:off x="2975830" y="1114361"/>
              <a:ext cx="3184323" cy="3185052"/>
              <a:chOff x="2908735" y="1068601"/>
              <a:chExt cx="3326530" cy="3327292"/>
            </a:xfrm>
          </p:grpSpPr>
          <p:sp>
            <p:nvSpPr>
              <p:cNvPr id="1049101"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2"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3"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4"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5"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6"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7"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8"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09"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0"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1"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2" name="Oval 191"/>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3"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4"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5"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6"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7" name="Oval 213"/>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8"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19"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0"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1"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2"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3"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4"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5"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6"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7"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8"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29"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30"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31"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049132"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1049133" name="Text Placeholder 16"/>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4" name="Text Placeholder 16"/>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5" name="Text Placeholder 16"/>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6" name="Text Placeholder 16"/>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7" name="Text Placeholder 16"/>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8" name="Text Placeholder 16"/>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39" name="Text Placeholder 16"/>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0" name="Text Placeholder 16"/>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1" name="Text Placeholder 16"/>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142" name="Text Placeholder 16"/>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2097322"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704" name="Google Shape;41;p3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05" name="Google Shape;43;p34"/>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75"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76"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6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04866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7"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58"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61"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0492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2"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3"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183"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94" name="TextBox 8"/>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048695" name="Text Placeholder 16"/>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80" name="Picture 2"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28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95"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37" name="Google Shape;302;p224"/>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396" name="Group 7"/>
          <p:cNvGrpSpPr/>
          <p:nvPr/>
        </p:nvGrpSpPr>
        <p:grpSpPr>
          <a:xfrm>
            <a:off x="1492092" y="3662045"/>
            <a:ext cx="6159817" cy="71120"/>
            <a:chOff x="2145983" y="2931954"/>
            <a:chExt cx="6159817" cy="71120"/>
          </a:xfrm>
        </p:grpSpPr>
        <p:sp>
          <p:nvSpPr>
            <p:cNvPr id="1049438"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49439"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049440" name="Text Placeholder 16"/>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06" name="Group 3"/>
          <p:cNvGrpSpPr/>
          <p:nvPr userDrawn="1"/>
        </p:nvGrpSpPr>
        <p:grpSpPr>
          <a:xfrm>
            <a:off x="444" y="0"/>
            <a:ext cx="9143556" cy="5143500"/>
            <a:chOff x="444" y="317809"/>
            <a:chExt cx="9143556" cy="5143500"/>
          </a:xfrm>
        </p:grpSpPr>
        <p:pic>
          <p:nvPicPr>
            <p:cNvPr id="20972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207" name="Group 12"/>
          <p:cNvGrpSpPr/>
          <p:nvPr userDrawn="1"/>
        </p:nvGrpSpPr>
        <p:grpSpPr>
          <a:xfrm>
            <a:off x="924129" y="1598931"/>
            <a:ext cx="7458302" cy="2018454"/>
            <a:chOff x="842849" y="1558291"/>
            <a:chExt cx="7458302" cy="2018454"/>
          </a:xfrm>
        </p:grpSpPr>
        <p:sp>
          <p:nvSpPr>
            <p:cNvPr id="104882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208" name="Group 7"/>
            <p:cNvGrpSpPr/>
            <p:nvPr/>
          </p:nvGrpSpPr>
          <p:grpSpPr>
            <a:xfrm>
              <a:off x="842849" y="1558291"/>
              <a:ext cx="7351622" cy="1896534"/>
              <a:chOff x="1582406" y="1522350"/>
              <a:chExt cx="6046550" cy="1943146"/>
            </a:xfrm>
          </p:grpSpPr>
          <p:sp>
            <p:nvSpPr>
              <p:cNvPr id="104882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2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882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097156" name="Picture 8" descr="A picture containing person, computer, indoor  Description automatically generated"/>
          <p:cNvPicPr>
            <a:picLocks noChangeAspect="1"/>
          </p:cNvPicPr>
          <p:nvPr userDrawn="1"/>
        </p:nvPicPr>
        <p:blipFill rotWithShape="1">
          <a:blip r:embed="rId2"/>
          <a:srcRect r="11111"/>
          <a:stretch>
            <a:fillRect/>
          </a:stretch>
        </p:blipFill>
        <p:spPr>
          <a:xfrm flipH="1">
            <a:off x="0" y="0"/>
            <a:ext cx="9144000" cy="5143494"/>
          </a:xfrm>
          <a:prstGeom prst="rect">
            <a:avLst/>
          </a:prstGeom>
        </p:spPr>
      </p:pic>
      <p:pic>
        <p:nvPicPr>
          <p:cNvPr id="2097157" name="Google Shape;13;p29" descr="Shape  Description automatically generated with low confidence"/>
          <p:cNvPicPr preferRelativeResize="0">
            <a:picLocks/>
          </p:cNvPicPr>
          <p:nvPr userDrawn="1"/>
        </p:nvPicPr>
        <p:blipFill rotWithShape="1">
          <a:blip r:embed="rId3">
            <a:alphaModFix/>
          </a:blip>
          <a:srcRect/>
          <a:stretch>
            <a:fillRect/>
          </a:stretch>
        </p:blipFill>
        <p:spPr>
          <a:xfrm>
            <a:off x="0" y="6"/>
            <a:ext cx="9143990" cy="5148000"/>
          </a:xfrm>
          <a:prstGeom prst="rect">
            <a:avLst/>
          </a:prstGeom>
          <a:noFill/>
          <a:ln>
            <a:noFill/>
          </a:ln>
        </p:spPr>
      </p:pic>
      <p:sp>
        <p:nvSpPr>
          <p:cNvPr id="1048586" name="Google Shape;48;p35"/>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8587"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8"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9"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29" name="Group 3"/>
          <p:cNvGrpSpPr/>
          <p:nvPr userDrawn="1"/>
        </p:nvGrpSpPr>
        <p:grpSpPr>
          <a:xfrm>
            <a:off x="444" y="0"/>
            <a:ext cx="9143556" cy="5143500"/>
            <a:chOff x="444" y="317809"/>
            <a:chExt cx="9143556" cy="5143500"/>
          </a:xfrm>
        </p:grpSpPr>
        <p:pic>
          <p:nvPicPr>
            <p:cNvPr id="209730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30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30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430" name="Group 12"/>
          <p:cNvGrpSpPr/>
          <p:nvPr userDrawn="1"/>
        </p:nvGrpSpPr>
        <p:grpSpPr>
          <a:xfrm>
            <a:off x="924129" y="1598931"/>
            <a:ext cx="7458302" cy="2018454"/>
            <a:chOff x="842849" y="1558291"/>
            <a:chExt cx="7458302" cy="2018454"/>
          </a:xfrm>
        </p:grpSpPr>
        <p:sp>
          <p:nvSpPr>
            <p:cNvPr id="1049566"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31" name="Group 7"/>
            <p:cNvGrpSpPr/>
            <p:nvPr/>
          </p:nvGrpSpPr>
          <p:grpSpPr>
            <a:xfrm>
              <a:off x="842849" y="1558291"/>
              <a:ext cx="7351622" cy="1896534"/>
              <a:chOff x="1582406" y="1522350"/>
              <a:chExt cx="6046550" cy="1943146"/>
            </a:xfrm>
          </p:grpSpPr>
          <p:sp>
            <p:nvSpPr>
              <p:cNvPr id="1049567"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568"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049569"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04" name="Group 4"/>
          <p:cNvGrpSpPr/>
          <p:nvPr userDrawn="1"/>
        </p:nvGrpSpPr>
        <p:grpSpPr>
          <a:xfrm>
            <a:off x="444" y="0"/>
            <a:ext cx="9143556" cy="5143500"/>
            <a:chOff x="444" y="317809"/>
            <a:chExt cx="9143556" cy="5143500"/>
          </a:xfrm>
        </p:grpSpPr>
        <p:pic>
          <p:nvPicPr>
            <p:cNvPr id="2097235"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6"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7"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05" name="Group 12"/>
          <p:cNvGrpSpPr/>
          <p:nvPr userDrawn="1"/>
        </p:nvGrpSpPr>
        <p:grpSpPr>
          <a:xfrm>
            <a:off x="924129" y="1598931"/>
            <a:ext cx="7458302" cy="2018454"/>
            <a:chOff x="842849" y="1558291"/>
            <a:chExt cx="7458302" cy="2018454"/>
          </a:xfrm>
        </p:grpSpPr>
        <p:sp>
          <p:nvSpPr>
            <p:cNvPr id="1049080"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06" name="Group 7"/>
            <p:cNvGrpSpPr/>
            <p:nvPr/>
          </p:nvGrpSpPr>
          <p:grpSpPr>
            <a:xfrm>
              <a:off x="842849" y="1558291"/>
              <a:ext cx="7351622" cy="1896534"/>
              <a:chOff x="1582406" y="1522350"/>
              <a:chExt cx="6046550" cy="1943146"/>
            </a:xfrm>
          </p:grpSpPr>
          <p:sp>
            <p:nvSpPr>
              <p:cNvPr id="1049081"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082"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1049083" name="Text Placeholder 16"/>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05" name="Group 4"/>
          <p:cNvGrpSpPr/>
          <p:nvPr userDrawn="1"/>
        </p:nvGrpSpPr>
        <p:grpSpPr>
          <a:xfrm>
            <a:off x="444" y="0"/>
            <a:ext cx="9143556" cy="5143500"/>
            <a:chOff x="444" y="317809"/>
            <a:chExt cx="9143556" cy="5143500"/>
          </a:xfrm>
        </p:grpSpPr>
        <p:pic>
          <p:nvPicPr>
            <p:cNvPr id="2097292"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3"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4"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465" name="Rectangle: Rounded Corners 2"/>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6" name="Rectangle: Rounded Corners 16"/>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7"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06" name="Group 3"/>
          <p:cNvGrpSpPr/>
          <p:nvPr userDrawn="1"/>
        </p:nvGrpSpPr>
        <p:grpSpPr>
          <a:xfrm>
            <a:off x="1985011" y="1602036"/>
            <a:ext cx="502919" cy="45719"/>
            <a:chOff x="1985011" y="1602036"/>
            <a:chExt cx="502919" cy="45719"/>
          </a:xfrm>
          <a:solidFill>
            <a:schemeClr val="tx2"/>
          </a:solidFill>
        </p:grpSpPr>
        <p:sp>
          <p:nvSpPr>
            <p:cNvPr id="1049468"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69"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0"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1"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407" name="Group 2"/>
          <p:cNvGrpSpPr/>
          <p:nvPr userDrawn="1"/>
        </p:nvGrpSpPr>
        <p:grpSpPr>
          <a:xfrm>
            <a:off x="6656071" y="3518606"/>
            <a:ext cx="502919" cy="45719"/>
            <a:chOff x="6656071" y="3518606"/>
            <a:chExt cx="502919" cy="45719"/>
          </a:xfrm>
          <a:solidFill>
            <a:schemeClr val="bg2"/>
          </a:solidFill>
        </p:grpSpPr>
        <p:sp>
          <p:nvSpPr>
            <p:cNvPr id="1049472"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3"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4"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475"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476"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16" name="Group 4"/>
          <p:cNvGrpSpPr/>
          <p:nvPr userDrawn="1"/>
        </p:nvGrpSpPr>
        <p:grpSpPr>
          <a:xfrm>
            <a:off x="444" y="0"/>
            <a:ext cx="9143556" cy="5143500"/>
            <a:chOff x="444" y="317809"/>
            <a:chExt cx="9143556" cy="5143500"/>
          </a:xfrm>
        </p:grpSpPr>
        <p:pic>
          <p:nvPicPr>
            <p:cNvPr id="209721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11"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1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870" name="Rectangle: Rounded Corners 2"/>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1" name="Rectangle: Rounded Corners 16"/>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2"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217"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73"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4"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5"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6"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21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77"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8"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79"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8880"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8881"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64" name="Group 4"/>
          <p:cNvGrpSpPr/>
          <p:nvPr userDrawn="1"/>
        </p:nvGrpSpPr>
        <p:grpSpPr>
          <a:xfrm>
            <a:off x="444" y="0"/>
            <a:ext cx="9143556" cy="5143500"/>
            <a:chOff x="444" y="317809"/>
            <a:chExt cx="9143556" cy="5143500"/>
          </a:xfrm>
        </p:grpSpPr>
        <p:pic>
          <p:nvPicPr>
            <p:cNvPr id="2097260"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61" name="Google Shape;51;p211" descr="Surface chart  Description automatically generated with low confidence"/>
            <p:cNvPicPr preferRelativeResize="0">
              <a:picLocks/>
            </p:cNvPicPr>
            <p:nvPr userDrawn="1"/>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62"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9312" name="Rectangle: Rounded Corners 2"/>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3" name="Rectangle: Rounded Corners 16"/>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4" name="Rectangle: Rounded Corners 15"/>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365"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15" name="Oval 12"/>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6" name="Oval 13"/>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7" name="Oval 14"/>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18" name="Oval 15"/>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66"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19" name="Oval 8"/>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20" name="Oval 9"/>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21" name="Oval 10"/>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49322" name="Oval 11"/>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049323" name="Text Placeholder 16"/>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80" name="Picture 3" descr="Background pattern  Description automatically generated"/>
          <p:cNvPicPr>
            <a:picLocks noChangeAspect="1"/>
          </p:cNvPicPr>
          <p:nvPr userDrawn="1"/>
        </p:nvPicPr>
        <p:blipFill rotWithShape="1">
          <a:blip r:embed="rId2">
            <a:alphaModFix amt="43000"/>
          </a:blip>
          <a:srcRect l="8234" r="8234"/>
          <a:stretch>
            <a:fillRect/>
          </a:stretch>
        </p:blipFill>
        <p:spPr>
          <a:xfrm>
            <a:off x="0" y="0"/>
            <a:ext cx="9144001" cy="5143500"/>
          </a:xfrm>
          <a:prstGeom prst="rect">
            <a:avLst/>
          </a:prstGeom>
        </p:spPr>
      </p:pic>
      <p:pic>
        <p:nvPicPr>
          <p:cNvPr id="2097181"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sp>
        <p:nvSpPr>
          <p:cNvPr id="1048691" name="Rectangle 8"/>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048692" name="Text Placeholder 16"/>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048693" name="Text Placeholder 16"/>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147"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148"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42"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pic>
        <p:nvPicPr>
          <p:cNvPr id="2097243" name="Google Shape;40;p34" descr="Shape  Description automatically generated with low confidence"/>
          <p:cNvPicPr preferRelativeResize="0">
            <a:picLocks/>
          </p:cNvPicPr>
          <p:nvPr userDrawn="1"/>
        </p:nvPicPr>
        <p:blipFill rotWithShape="1">
          <a:blip r:embed="rId3">
            <a:alphaModFix/>
          </a:blip>
          <a:srcRect/>
          <a:stretch>
            <a:fillRect/>
          </a:stretch>
        </p:blipFill>
        <p:spPr>
          <a:xfrm>
            <a:off x="0" y="0"/>
            <a:ext cx="9143990" cy="5143494"/>
          </a:xfrm>
          <a:prstGeom prst="rect">
            <a:avLst/>
          </a:prstGeom>
          <a:noFill/>
          <a:ln>
            <a:noFill/>
          </a:ln>
        </p:spPr>
      </p:pic>
      <p:grpSp>
        <p:nvGrpSpPr>
          <p:cNvPr id="319" name="Group 7"/>
          <p:cNvGrpSpPr/>
          <p:nvPr userDrawn="1"/>
        </p:nvGrpSpPr>
        <p:grpSpPr>
          <a:xfrm>
            <a:off x="724005" y="301093"/>
            <a:ext cx="2665754" cy="542340"/>
            <a:chOff x="5567543" y="349969"/>
            <a:chExt cx="2665754" cy="542340"/>
          </a:xfrm>
        </p:grpSpPr>
        <p:sp>
          <p:nvSpPr>
            <p:cNvPr id="1049149"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796"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150"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9"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700"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0" name="Picture 5"/>
          <p:cNvPicPr>
            <a:picLocks noChangeAspect="1"/>
          </p:cNvPicPr>
          <p:nvPr userDrawn="1"/>
        </p:nvPicPr>
        <p:blipFill rotWithShape="1">
          <a:blip r:embed="rId2"/>
          <a:srcRect l="6269" r="24764"/>
          <a:stretch>
            <a:fillRect/>
          </a:stretch>
        </p:blipFill>
        <p:spPr>
          <a:xfrm>
            <a:off x="0" y="1166968"/>
            <a:ext cx="4113765" cy="3976529"/>
          </a:xfrm>
          <a:prstGeom prst="rect">
            <a:avLst/>
          </a:prstGeom>
          <a:ln w="28575">
            <a:noFill/>
          </a:ln>
        </p:spPr>
      </p:pic>
      <p:sp>
        <p:nvSpPr>
          <p:cNvPr id="1049701"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21" name="Picture 11" descr="Shape  Description automatically generated with low confidence"/>
          <p:cNvPicPr>
            <a:picLocks noChangeAspect="1"/>
          </p:cNvPicPr>
          <p:nvPr userDrawn="1"/>
        </p:nvPicPr>
        <p:blipFill>
          <a:blip r:embed="rId3"/>
          <a:stretch>
            <a:fillRect/>
          </a:stretch>
        </p:blipFill>
        <p:spPr>
          <a:xfrm>
            <a:off x="0" y="0"/>
            <a:ext cx="9144000" cy="5143500"/>
          </a:xfrm>
          <a:prstGeom prst="rect">
            <a:avLst/>
          </a:prstGeom>
        </p:spPr>
      </p:pic>
      <p:grpSp>
        <p:nvGrpSpPr>
          <p:cNvPr id="479" name="Group 7"/>
          <p:cNvGrpSpPr/>
          <p:nvPr userDrawn="1"/>
        </p:nvGrpSpPr>
        <p:grpSpPr>
          <a:xfrm>
            <a:off x="724005" y="301093"/>
            <a:ext cx="2665754" cy="542340"/>
            <a:chOff x="5567543" y="349969"/>
            <a:chExt cx="2665754" cy="542340"/>
          </a:xfrm>
        </p:grpSpPr>
        <p:sp>
          <p:nvSpPr>
            <p:cNvPr id="1049702" name="Google Shape;152;p215"/>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3145865" name="Google Shape;131;p215"/>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049703"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76"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8977" name="Rectangle 6"/>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26"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cxnSp>
        <p:nvCxnSpPr>
          <p:cNvPr id="3145769" name="Google Shape;131;p215"/>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8978"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8979"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048980"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5" name="Rectangle 4"/>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1049536" name="Rectangle 6"/>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537" name="Rectangle 2"/>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02"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538" name="Text Placeholder 16"/>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539"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45" name="Google Shape;131;p215"/>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540" name="Text Placeholder 16"/>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1049541" name="Google Shape;45;p35"/>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3" name="Google Shape;13;p29" descr="Shape  Description automatically generated with low confidence"/>
          <p:cNvPicPr preferRelativeResize="0">
            <a:picLocks/>
          </p:cNvPicPr>
          <p:nvPr userDrawn="1"/>
        </p:nvPicPr>
        <p:blipFill rotWithShape="1">
          <a:blip r:embed="rId2">
            <a:alphaModFix/>
          </a:blip>
          <a:srcRect/>
          <a:stretch>
            <a:fillRect/>
          </a:stretch>
        </p:blipFill>
        <p:spPr>
          <a:xfrm>
            <a:off x="0" y="6"/>
            <a:ext cx="9143990" cy="5143494"/>
          </a:xfrm>
          <a:prstGeom prst="rect">
            <a:avLst/>
          </a:prstGeom>
          <a:noFill/>
          <a:ln>
            <a:noFill/>
          </a:ln>
        </p:spPr>
      </p:pic>
      <p:sp>
        <p:nvSpPr>
          <p:cNvPr id="1049542" name="Google Shape;47;p35"/>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1049543" name="Google Shape;48;p35"/>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1049544" name="Google Shape;49;p35"/>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5" name="Google Shape;50;p3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46" name="Text Placeholder 16"/>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367" name="Rectangle 6"/>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271" name="Picture 11"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368"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369"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25"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370"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695" name="Rectangle 6"/>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319" name="Picture 12" descr="Shape  Description automatically generated with low confidence"/>
          <p:cNvPicPr>
            <a:picLocks noChangeAspect="1"/>
          </p:cNvPicPr>
          <p:nvPr userDrawn="1"/>
        </p:nvPicPr>
        <p:blipFill>
          <a:blip r:embed="rId2"/>
          <a:stretch>
            <a:fillRect/>
          </a:stretch>
        </p:blipFill>
        <p:spPr>
          <a:xfrm>
            <a:off x="0" y="0"/>
            <a:ext cx="9144000" cy="5143500"/>
          </a:xfrm>
          <a:prstGeom prst="rect">
            <a:avLst/>
          </a:prstGeom>
        </p:spPr>
      </p:pic>
      <p:sp>
        <p:nvSpPr>
          <p:cNvPr id="1049696" name="Text Placeholder 16"/>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49697" name="Picture Placeholder 5"/>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145864" name="Google Shape;131;p215"/>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049698" name="Text Placeholder 16"/>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25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287" name="Rectangle 5"/>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9288"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9289"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254"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097178"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8670" name="Rectangle 5"/>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048671" name="Text Placeholder 16"/>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048672" name="Text Placeholder 16"/>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2097179" name="Graphic 4"/>
          <p:cNvPicPr>
            <a:picLocks noChangeAspect="1"/>
          </p:cNvPicPr>
          <p:nvPr userDrawn="1"/>
        </p:nvPicPr>
        <p:blipFill rotWithShape="1">
          <a:blip r:embed="rId3"/>
          <a:srcRect l="11600" t="10539" r="7406" b="2262"/>
          <a:stretch>
            <a:fillRect/>
          </a:stretch>
        </p:blipFill>
        <p:spPr>
          <a:xfrm flipH="1">
            <a:off x="4961317" y="472968"/>
            <a:ext cx="3982986" cy="4288221"/>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402" name="Rectangle 13"/>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275"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sp>
        <p:nvSpPr>
          <p:cNvPr id="1049403"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4" name="Rectangle 20"/>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9405" name="Google Shape;41;p34"/>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6" name="Picture Placeholder 5"/>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097203" name="Google Shape;40;p34"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3990" cy="5143494"/>
          </a:xfrm>
          <a:prstGeom prst="rect">
            <a:avLst/>
          </a:prstGeom>
          <a:noFill/>
          <a:ln>
            <a:noFill/>
          </a:ln>
        </p:spPr>
      </p:pic>
      <p:pic>
        <p:nvPicPr>
          <p:cNvPr id="2097204" name="Graphic 4"/>
          <p:cNvPicPr>
            <a:picLocks noChangeAspect="1"/>
          </p:cNvPicPr>
          <p:nvPr userDrawn="1"/>
        </p:nvPicPr>
        <p:blipFill rotWithShape="1">
          <a:blip r:embed="rId3"/>
          <a:srcRect l="16487" t="8800" r="16531" b="52399"/>
          <a:stretch>
            <a:fillRect/>
          </a:stretch>
        </p:blipFill>
        <p:spPr>
          <a:xfrm>
            <a:off x="1035361" y="596414"/>
            <a:ext cx="7073279" cy="4097293"/>
          </a:xfrm>
          <a:prstGeom prst="rect">
            <a:avLst/>
          </a:prstGeom>
        </p:spPr>
      </p:pic>
      <p:sp>
        <p:nvSpPr>
          <p:cNvPr id="1048819" name="Text Placeholder 16"/>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32" name="Google Shape;26;p33"/>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97300"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301" name="Google Shape;28;p33" descr="Graphical user interface  Description automatically generated with low confidence"/>
          <p:cNvPicPr preferRelativeResize="0">
            <a:picLocks/>
          </p:cNvPicPr>
          <p:nvPr userDrawn="1"/>
        </p:nvPicPr>
        <p:blipFill rotWithShape="1">
          <a:blip r:embed="rId3">
            <a:alphaModFix/>
          </a:blip>
          <a:srcRect/>
          <a:stretch>
            <a:fillRect/>
          </a:stretch>
        </p:blipFill>
        <p:spPr>
          <a:xfrm>
            <a:off x="652061" y="192491"/>
            <a:ext cx="7839878" cy="4758519"/>
          </a:xfrm>
          <a:prstGeom prst="rect">
            <a:avLst/>
          </a:prstGeom>
          <a:noFill/>
          <a:ln>
            <a:noFill/>
          </a:ln>
        </p:spPr>
      </p:pic>
      <p:sp>
        <p:nvSpPr>
          <p:cNvPr id="1049533" name="Google Shape;29;p33"/>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lvl2pPr>
            <a:lvl3pPr marL="1371600" lvl="2" indent="-342900" algn="l">
              <a:lnSpc>
                <a:spcPct val="90000"/>
              </a:lnSpc>
              <a:spcBef>
                <a:spcPts val="375"/>
              </a:spcBef>
              <a:spcAft>
                <a:spcPts val="0"/>
              </a:spcAft>
              <a:buClr>
                <a:schemeClr val="dk1"/>
              </a:buClr>
              <a:buSzPts val="1800"/>
              <a:buChar char="•"/>
            </a:lvl3pPr>
            <a:lvl4pPr marL="1828800" lvl="3" indent="-342900" algn="l">
              <a:lnSpc>
                <a:spcPct val="90000"/>
              </a:lnSpc>
              <a:spcBef>
                <a:spcPts val="375"/>
              </a:spcBef>
              <a:spcAft>
                <a:spcPts val="0"/>
              </a:spcAft>
              <a:buClr>
                <a:schemeClr val="dk1"/>
              </a:buClr>
              <a:buSzPts val="1800"/>
              <a:buChar char="•"/>
            </a:lvl4pPr>
            <a:lvl5pPr marL="2286000" lvl="4" indent="-342900" algn="l">
              <a:lnSpc>
                <a:spcPct val="90000"/>
              </a:lnSpc>
              <a:spcBef>
                <a:spcPts val="375"/>
              </a:spcBef>
              <a:spcAft>
                <a:spcPts val="0"/>
              </a:spcAft>
              <a:buClr>
                <a:schemeClr val="dk1"/>
              </a:buClr>
              <a:buSzPts val="1800"/>
              <a:buChar cha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cxnSp>
        <p:nvCxnSpPr>
          <p:cNvPr id="3145840" name="Google Shape;30;p33"/>
          <p:cNvCxnSpPr>
            <a:cxnSpLocks/>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534" name="Google Shape;35;p33"/>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8927" name="Google Shape;82;p38"/>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19"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pic>
        <p:nvPicPr>
          <p:cNvPr id="2097220" name="Google Shape;84;p38" descr="A picture containing text, vector graphics, toy, doll  Description automatically generated"/>
          <p:cNvPicPr preferRelativeResize="0">
            <a:picLocks/>
          </p:cNvPicPr>
          <p:nvPr userDrawn="1"/>
        </p:nvPicPr>
        <p:blipFill rotWithShape="1">
          <a:blip r:embed="rId3">
            <a:alphaModFix/>
          </a:blip>
          <a:srcRect/>
          <a:stretch>
            <a:fillRect/>
          </a:stretch>
        </p:blipFill>
        <p:spPr>
          <a:xfrm>
            <a:off x="1145672" y="987084"/>
            <a:ext cx="2215127" cy="3457594"/>
          </a:xfrm>
          <a:prstGeom prst="rect">
            <a:avLst/>
          </a:prstGeom>
          <a:noFill/>
          <a:ln>
            <a:noFill/>
          </a:ln>
        </p:spPr>
      </p:pic>
      <p:sp>
        <p:nvSpPr>
          <p:cNvPr id="1048928" name="Google Shape;85;p38"/>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570"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308"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433" name="Group 14"/>
          <p:cNvGrpSpPr/>
          <p:nvPr userDrawn="1"/>
        </p:nvGrpSpPr>
        <p:grpSpPr>
          <a:xfrm>
            <a:off x="3907491" y="3547977"/>
            <a:ext cx="1329018" cy="71718"/>
            <a:chOff x="3907491" y="3547977"/>
            <a:chExt cx="1329018" cy="71718"/>
          </a:xfrm>
        </p:grpSpPr>
        <p:sp>
          <p:nvSpPr>
            <p:cNvPr id="1049571" name="Google Shape;90;p39"/>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2" name="Google Shape;91;p39"/>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3" name="Google Shape;92;p39"/>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4" name="Google Shape;93;p39"/>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5" name="Google Shape;94;p39"/>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6" name="Google Shape;95;p39"/>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7" name="Google Shape;96;p39"/>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8" name="Google Shape;97;p39"/>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79" name="Google Shape;98;p39"/>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580" name="Google Shape;99;p39"/>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581"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049212" name="Google Shape;87;p39"/>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97248" name="Google Shape;27;p33" descr="Shape  Description automatically generated with low confidence"/>
          <p:cNvPicPr preferRelativeResize="0">
            <a:picLocks/>
          </p:cNvPicPr>
          <p:nvPr userDrawn="1"/>
        </p:nvPicPr>
        <p:blipFill rotWithShape="1">
          <a:blip r:embed="rId2">
            <a:alphaModFix/>
          </a:blip>
          <a:srcRect/>
          <a:stretch>
            <a:fillRect/>
          </a:stretch>
        </p:blipFill>
        <p:spPr>
          <a:xfrm>
            <a:off x="0" y="0"/>
            <a:ext cx="9144000" cy="5143500"/>
          </a:xfrm>
          <a:prstGeom prst="rect">
            <a:avLst/>
          </a:prstGeom>
          <a:noFill/>
          <a:ln>
            <a:noFill/>
          </a:ln>
        </p:spPr>
      </p:pic>
      <p:grpSp>
        <p:nvGrpSpPr>
          <p:cNvPr id="332" name="Google Shape;89;p39"/>
          <p:cNvGrpSpPr/>
          <p:nvPr userDrawn="1"/>
        </p:nvGrpSpPr>
        <p:grpSpPr>
          <a:xfrm>
            <a:off x="3907491" y="3547977"/>
            <a:ext cx="1329018" cy="71718"/>
            <a:chOff x="3837640" y="2865532"/>
            <a:chExt cx="1329018" cy="71718"/>
          </a:xfrm>
        </p:grpSpPr>
        <p:sp>
          <p:nvSpPr>
            <p:cNvPr id="1049213" name="Google Shape;90;p39"/>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91;p39"/>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5" name="Google Shape;92;p39"/>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6" name="Google Shape;93;p39"/>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7" name="Google Shape;94;p39"/>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8" name="Google Shape;95;p39"/>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9" name="Google Shape;96;p39"/>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20" name="Google Shape;97;p39"/>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21" name="Google Shape;98;p39"/>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22" name="Google Shape;99;p39"/>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23" name="Google Shape;100;p39"/>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lvl6pPr>
            <a:lvl7pPr marL="3200400" lvl="6" indent="-342900" algn="l">
              <a:lnSpc>
                <a:spcPct val="90000"/>
              </a:lnSpc>
              <a:spcBef>
                <a:spcPts val="375"/>
              </a:spcBef>
              <a:spcAft>
                <a:spcPts val="0"/>
              </a:spcAft>
              <a:buClr>
                <a:schemeClr val="dk1"/>
              </a:buClr>
              <a:buSzPts val="1800"/>
              <a:buChar char="•"/>
            </a:lvl7pPr>
            <a:lvl8pPr marL="3657600" lvl="7" indent="-342900" algn="l">
              <a:lnSpc>
                <a:spcPct val="90000"/>
              </a:lnSpc>
              <a:spcBef>
                <a:spcPts val="375"/>
              </a:spcBef>
              <a:spcAft>
                <a:spcPts val="0"/>
              </a:spcAft>
              <a:buClr>
                <a:schemeClr val="dk1"/>
              </a:buClr>
              <a:buSzPts val="1800"/>
              <a:buChar char="•"/>
            </a:lvl8pPr>
            <a:lvl9pPr marL="4114800" lvl="8" indent="-342900" algn="l">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Text Placeholder 1"/>
          <p:cNvSpPr>
            <a:spLocks noGrp="1"/>
          </p:cNvSpPr>
          <p:nvPr>
            <p:ph type="body" sz="quarter" idx="11"/>
          </p:nvPr>
        </p:nvSpPr>
        <p:spPr>
          <a:xfrm>
            <a:off x="0" y="2640950"/>
            <a:ext cx="3950677" cy="1525607"/>
          </a:xfrm>
        </p:spPr>
        <p:txBody>
          <a:bodyPr/>
          <a:lstStyle/>
          <a:p>
            <a:r>
              <a:rPr lang="en-US" dirty="0"/>
              <a:t>“JOB SEARCH WEBSITE”</a:t>
            </a:r>
          </a:p>
          <a:p>
            <a:endParaRPr lang="en-US" dirty="0"/>
          </a:p>
          <a:p>
            <a:r>
              <a:rPr lang="en-US" dirty="0"/>
              <a:t>   TASK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body" sz="quarter" idx="13"/>
          </p:nvPr>
        </p:nvSpPr>
        <p:spPr>
          <a:xfrm>
            <a:off x="117568" y="709176"/>
            <a:ext cx="4540079" cy="3995225"/>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3. External Interface Requirements</a:t>
            </a:r>
          </a:p>
          <a:p>
            <a:pPr marL="0" indent="0">
              <a:buNone/>
            </a:pPr>
            <a:r>
              <a:rPr lang="en-US" sz="1000" dirty="0">
                <a:latin typeface="Times New Roman" panose="02020603050405020304" pitchFamily="18" charset="0"/>
                <a:cs typeface="Times New Roman" panose="02020603050405020304" pitchFamily="18" charset="0"/>
              </a:rPr>
              <a:t>        </a:t>
            </a:r>
          </a:p>
          <a:p>
            <a:pPr marL="0" indent="0">
              <a:buNone/>
            </a:pPr>
            <a:r>
              <a:rPr lang="en-US" sz="1000" dirty="0">
                <a:latin typeface="Times New Roman" panose="02020603050405020304" pitchFamily="18" charset="0"/>
                <a:cs typeface="Times New Roman" panose="02020603050405020304" pitchFamily="18" charset="0"/>
              </a:rPr>
              <a:t>3.1 User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homepage should include a search bar prominently displayed at the top of the page, along with filters and sorting options to help users quickly find relevant job listings.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job listings page should display search results in a clear and organized manner.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account creation process should be easy to navigate and require minimal personal information from the user.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should have clear navigation menus and search functions that make it easy for users to find what they’re looking for.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Users should be able to provide feedback on the website and report any issues they encounter.</a:t>
            </a:r>
            <a:endParaRPr lang="en-US" sz="10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p:txBody>
          <a:bodyPr>
            <a:normAutofit/>
          </a:bodyPr>
          <a:lstStyle/>
          <a:p>
            <a:endParaRPr lang="en-IN" dirty="0"/>
          </a:p>
        </p:txBody>
      </p:sp>
      <p:sp>
        <p:nvSpPr>
          <p:cNvPr id="1048599" name="Text Placeholder 2"/>
          <p:cNvSpPr>
            <a:spLocks noGrp="1"/>
          </p:cNvSpPr>
          <p:nvPr>
            <p:ph type="body" sz="quarter" idx="13"/>
          </p:nvPr>
        </p:nvSpPr>
        <p:spPr>
          <a:xfrm>
            <a:off x="144711" y="1295658"/>
            <a:ext cx="4343206" cy="3036421"/>
          </a:xfrm>
        </p:spPr>
        <p:txBody>
          <a:bodyPr/>
          <a:lstStyle/>
          <a:p>
            <a:pPr marL="0" indent="0">
              <a:buNone/>
            </a:pPr>
            <a:r>
              <a:rPr lang="en-US" sz="1000" dirty="0">
                <a:latin typeface="Times New Roman" panose="02020603050405020304" pitchFamily="18" charset="0"/>
                <a:cs typeface="Times New Roman" panose="02020603050405020304" pitchFamily="18" charset="0"/>
              </a:rPr>
              <a:t>3.2 Hardware Interfaces</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Web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Database server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Computer or laptop</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000" dirty="0">
                <a:latin typeface="Times New Roman" panose="02020603050405020304" pitchFamily="18" charset="0"/>
                <a:cs typeface="Times New Roman" panose="02020603050405020304" pitchFamily="18" charset="0"/>
              </a:rPr>
              <a:t>3.3 Software Interfaces</a:t>
            </a: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1.E- mail Interfaces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There are several third-party email services that you can use to send email from your website, such as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Mailgun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SendGrid, and Amazon SES. These services often provide more advanced email features, such as email tracking and analytics.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2.Password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 password reset functionality to your website by allowing users to request a password reset email. The email will contain a link to a password reset form that the user can use to create a new password.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title"/>
          </p:nvPr>
        </p:nvSpPr>
        <p:spPr/>
        <p:txBody>
          <a:bodyPr>
            <a:normAutofit/>
          </a:bodyPr>
          <a:lstStyle/>
          <a:p>
            <a:endParaRPr lang="en-IN" dirty="0"/>
          </a:p>
        </p:txBody>
      </p:sp>
      <p:sp>
        <p:nvSpPr>
          <p:cNvPr id="1048601" name="Text Placeholder 2"/>
          <p:cNvSpPr>
            <a:spLocks noGrp="1"/>
          </p:cNvSpPr>
          <p:nvPr>
            <p:ph type="body" sz="quarter" idx="13"/>
          </p:nvPr>
        </p:nvSpPr>
        <p:spPr>
          <a:xfrm>
            <a:off x="144711" y="1295658"/>
            <a:ext cx="4343206" cy="3036421"/>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3.4 Communication Interfaces</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Adding a live chat feature to your website allows users to chat with a representative in real-time. You can integrate a third-party live chat service, such as Intercom or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Tawk</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ext Placeholder 2"/>
          <p:cNvSpPr>
            <a:spLocks noGrp="1"/>
          </p:cNvSpPr>
          <p:nvPr>
            <p:ph type="body" sz="quarter" idx="13"/>
          </p:nvPr>
        </p:nvSpPr>
        <p:spPr>
          <a:xfrm>
            <a:off x="144710" y="654148"/>
            <a:ext cx="4589067" cy="4023360"/>
          </a:xfrm>
        </p:spPr>
        <p:txBody>
          <a:bodyPr/>
          <a:lstStyle/>
          <a:p>
            <a:pPr marL="342900" lvl="0" indent="-342900">
              <a:lnSpc>
                <a:spcPct val="107000"/>
              </a:lnSpc>
              <a:spcAft>
                <a:spcPts val="800"/>
              </a:spcAft>
              <a:buFont typeface="+mj-lt"/>
              <a:buAutoNum type="arabicPeriod" startAt="4"/>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SYSTEM FEATURES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specific features you choose will depend on your target audience, the type of jobs you are listing, and your overall website goals. </a:t>
            </a:r>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4.1 SYSTEM FEATURES 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Registration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Design a form that allows job seekers to input their information. You can use HTML and CSS to create the form, and PHP to process the information and create the user account.</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4.2 SYSTEM FEATURES 2: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Determine what information you need from job seekers to create their accounts. At a minimum, you will likely need their name, email address, and password. You may also want to ask for their location, work experience, education, and other relevant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information.Before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creating a user account, validate the information to ensure that it is correct and complete. For example, make sure that the email address is valid and not already in use, and that the password meets the minimum requirements for length and complexity.</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ext Placeholder 2"/>
          <p:cNvSpPr>
            <a:spLocks noGrp="1"/>
          </p:cNvSpPr>
          <p:nvPr>
            <p:ph type="body" sz="quarter" idx="13"/>
          </p:nvPr>
        </p:nvSpPr>
        <p:spPr>
          <a:xfrm>
            <a:off x="144710" y="654148"/>
            <a:ext cx="4589067" cy="4023360"/>
          </a:xfrm>
        </p:spPr>
        <p:txBody>
          <a:bodyPr/>
          <a:lstStyle/>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4.3 SYSTEM FEATURES 3:</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Depends on 4.1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•Once you have validated the user’s information, store it in a database so that you can access it later. You can use MySQL or another database management system to store the information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securely.After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the user has successfully registered, send them a confirmation email that confirms their account has been created and provides them with instructions on how to log in.</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ext Placeholder 1"/>
          <p:cNvSpPr>
            <a:spLocks noGrp="1"/>
          </p:cNvSpPr>
          <p:nvPr>
            <p:ph type="body" idx="1"/>
          </p:nvPr>
        </p:nvSpPr>
        <p:spPr/>
        <p:txBody>
          <a:bodyPr/>
          <a:lstStyle/>
          <a:p>
            <a:r>
              <a:rPr lang="en-IN" sz="1000" dirty="0">
                <a:latin typeface="Times New Roman" panose="02020603050405020304" pitchFamily="18" charset="0"/>
                <a:cs typeface="Times New Roman" panose="02020603050405020304" pitchFamily="18" charset="0"/>
              </a:rPr>
              <a:t>SUMMARY</a:t>
            </a:r>
          </a:p>
          <a:p>
            <a:pPr>
              <a:buNone/>
            </a:pPr>
            <a:endParaRPr lang="en-US" dirty="0"/>
          </a:p>
        </p:txBody>
      </p:sp>
      <p:sp>
        <p:nvSpPr>
          <p:cNvPr id="1048613" name="Text Placeholder 2"/>
          <p:cNvSpPr>
            <a:spLocks noGrp="1"/>
          </p:cNvSpPr>
          <p:nvPr>
            <p:ph type="body" idx="2"/>
          </p:nvPr>
        </p:nvSpPr>
        <p:spPr>
          <a:xfrm>
            <a:off x="135731" y="1194361"/>
            <a:ext cx="4527709" cy="3419203"/>
          </a:xfrm>
        </p:spPr>
        <p:txBody>
          <a:bodyPr>
            <a:normAutofit/>
          </a:bodyPr>
          <a:lstStyle/>
          <a:p>
            <a:r>
              <a:rPr lang="en-IN" sz="1000" dirty="0">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lang="en-US" sz="1000" dirty="0">
              <a:latin typeface="Times New Roman" panose="02020603050405020304" pitchFamily="18" charset="0"/>
              <a:cs typeface="Times New Roman" panose="02020603050405020304" pitchFamily="18" charset="0"/>
            </a:endParaRPr>
          </a:p>
        </p:txBody>
      </p:sp>
      <p:sp>
        <p:nvSpPr>
          <p:cNvPr id="1048614" name="Title 3"/>
          <p:cNvSpPr>
            <a:spLocks noGrp="1"/>
          </p:cNvSpPr>
          <p:nvPr>
            <p:ph type="title"/>
          </p:nvPr>
        </p:nvSpPr>
        <p:spPr/>
        <p:txBody>
          <a:bodyPr>
            <a:normAutofit/>
          </a:bodyPr>
          <a:lstStyle/>
          <a:p>
            <a:r>
              <a:rPr lang="en-IN" dirty="0"/>
              <a:t>“JOB SEARCH WEBSITE”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ext Placeholder 1"/>
          <p:cNvSpPr>
            <a:spLocks noGrp="1"/>
          </p:cNvSpPr>
          <p:nvPr>
            <p:ph type="body" idx="1"/>
          </p:nvPr>
        </p:nvSpPr>
        <p:spPr/>
        <p:txBody>
          <a:bodyPr/>
          <a:lstStyle/>
          <a:p>
            <a:r>
              <a:rPr lang="en-US" dirty="0"/>
              <a:t>Lorem ipsum</a:t>
            </a:r>
          </a:p>
        </p:txBody>
      </p:sp>
      <p:sp>
        <p:nvSpPr>
          <p:cNvPr id="1048620" name="Text Placeholder 2"/>
          <p:cNvSpPr>
            <a:spLocks noGrp="1"/>
          </p:cNvSpPr>
          <p:nvPr>
            <p:ph type="body" idx="2"/>
          </p:nvPr>
        </p:nvSpPr>
        <p:spPr/>
        <p:txBody>
          <a:bodyPr>
            <a:norm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Google Shape;234;p49"/>
          <p:cNvPicPr preferRelativeResize="0">
            <a:picLocks/>
          </p:cNvPicPr>
          <p:nvPr/>
        </p:nvPicPr>
        <p:blipFill rotWithShape="1">
          <a:blip r:embed="rId2">
            <a:alphaModFix/>
          </a:blip>
          <a:srcRect/>
          <a:stretch>
            <a:fill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582"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JOB SEARCH WEBSITE</a:t>
            </a:r>
            <a:endParaRPr sz="1829" dirty="0">
              <a:solidFill>
                <a:schemeClr val="lt2"/>
              </a:solidFill>
              <a:latin typeface="EB Garamond"/>
              <a:ea typeface="EB Garamond"/>
              <a:cs typeface="EB Garamond"/>
              <a:sym typeface="EB Garamond"/>
            </a:endParaRPr>
          </a:p>
        </p:txBody>
      </p:sp>
      <p:sp>
        <p:nvSpPr>
          <p:cNvPr id="1048583"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a:buNone/>
            </a:pPr>
            <a:endParaRPr lang="en-US" dirty="0"/>
          </a:p>
        </p:txBody>
      </p:sp>
      <p:pic>
        <p:nvPicPr>
          <p:cNvPr id="2097155" name="Google Shape;1841;p210"/>
          <p:cNvPicPr preferRelativeResize="0">
            <a:picLocks/>
          </p:cNvPicPr>
          <p:nvPr/>
        </p:nvPicPr>
        <p:blipFill rotWithShape="1">
          <a:blip r:embed="rId3">
            <a:alphaModFix/>
          </a:blip>
          <a:srcRect/>
          <a:stretch>
            <a:fillRect/>
          </a:stretch>
        </p:blipFill>
        <p:spPr>
          <a:xfrm>
            <a:off x="4353539" y="242113"/>
            <a:ext cx="9144000" cy="5143500"/>
          </a:xfrm>
          <a:prstGeom prst="rect">
            <a:avLst/>
          </a:prstGeom>
          <a:noFill/>
          <a:ln>
            <a:noFill/>
          </a:ln>
        </p:spPr>
      </p:pic>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IN" dirty="0">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pPr>
                      <a:r>
                        <a:rPr lang="en-IN" dirty="0">
                          <a:solidFill>
                            <a:schemeClr val="bg1"/>
                          </a:solidFill>
                          <a:latin typeface="Times New Roman" panose="02020603050405020304" pitchFamily="18" charset="0"/>
                          <a:cs typeface="Times New Roman" panose="02020603050405020304" pitchFamily="18" charset="0"/>
                        </a:rPr>
                        <a:t>A33</a:t>
                      </a: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lvl="0" indent="0" algn="l" rtl="0">
                        <a:spcBef>
                          <a:spcPts val="0"/>
                        </a:spcBef>
                        <a:spcAft>
                          <a:spcPts val="0"/>
                        </a:spcAft>
                        <a:buNone/>
                      </a:pP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pPr>
                      <a:endParaRPr lang="en-IN"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ext Placeholder 2"/>
          <p:cNvSpPr>
            <a:spLocks noGrp="1"/>
          </p:cNvSpPr>
          <p:nvPr>
            <p:ph type="body" sz="quarter" idx="13"/>
          </p:nvPr>
        </p:nvSpPr>
        <p:spPr>
          <a:xfrm>
            <a:off x="144710" y="724486"/>
            <a:ext cx="4427289" cy="3798277"/>
          </a:xfrm>
        </p:spPr>
        <p:txBody>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1.Introduction</a:t>
            </a:r>
          </a:p>
          <a:p>
            <a:r>
              <a:rPr lang="en-US" b="1" dirty="0">
                <a:latin typeface="Times New Roman" panose="02020603050405020304" pitchFamily="18" charset="0"/>
                <a:ea typeface="Tahoma" panose="020B0604030504040204" pitchFamily="34" charset="0"/>
                <a:cs typeface="Times New Roman" panose="02020603050405020304" pitchFamily="18" charset="0"/>
              </a:rPr>
              <a:t>1.1 Purpose </a:t>
            </a: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purpose of my website project would be to help jobless people find employment opportunities and provide them with the resources they need to successfully navigate the job search process.</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 Placeholder 2"/>
          <p:cNvSpPr>
            <a:spLocks noGrp="1"/>
          </p:cNvSpPr>
          <p:nvPr>
            <p:ph type="body" sz="quarter" idx="13"/>
          </p:nvPr>
        </p:nvSpPr>
        <p:spPr>
          <a:xfrm>
            <a:off x="151744" y="810323"/>
            <a:ext cx="4343206" cy="3705406"/>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1.2 Intended Audience and Reading Suggestions</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key is to provide a range of resources that will be relevant and useful to job1.1 seekers of different backgrounds, skill levels, and industries. By providing a centralized resource for job seekers to find information and job listings, your website can help streamline the job search process and improve the chances of finding employment</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ext Placeholder 2"/>
          <p:cNvSpPr>
            <a:spLocks noGrp="1"/>
          </p:cNvSpPr>
          <p:nvPr>
            <p:ph type="body" sz="quarter" idx="13"/>
          </p:nvPr>
        </p:nvSpPr>
        <p:spPr>
          <a:xfrm>
            <a:off x="144711" y="787791"/>
            <a:ext cx="4343206" cy="3727937"/>
          </a:xfrm>
        </p:spPr>
        <p:txBody>
          <a:bodyPr/>
          <a:lstStyle/>
          <a:p>
            <a:pPr algn="just">
              <a:lnSpc>
                <a:spcPct val="115000"/>
              </a:lnSpc>
              <a:spcAft>
                <a:spcPts val="1000"/>
              </a:spcAft>
            </a:pPr>
            <a:r>
              <a:rPr lang="en-IN" b="1" dirty="0">
                <a:effectLst/>
                <a:latin typeface="Times New Roman" panose="02020603050405020304" pitchFamily="18" charset="0"/>
                <a:ea typeface="Tahoma" panose="020B0604030504040204" pitchFamily="34" charset="0"/>
                <a:cs typeface="Times New Roman" panose="02020603050405020304" pitchFamily="18" charset="0"/>
              </a:rPr>
              <a:t>1.3 Scope</a:t>
            </a:r>
            <a:endParaRPr lang="en-IN" dirty="0">
              <a:effectLst/>
              <a:latin typeface="Times New Roman" panose="02020603050405020304" pitchFamily="18" charset="0"/>
              <a:ea typeface="Tahoma" panose="020B0604030504040204" pitchFamily="34" charset="0"/>
              <a:cs typeface="Times New Roman" panose="02020603050405020304" pitchFamily="18" charset="0"/>
            </a:endParaRPr>
          </a:p>
          <a:p>
            <a:r>
              <a:rPr lang="en-US" sz="1800" dirty="0">
                <a:effectLst/>
                <a:latin typeface="Times New Roman" panose="02020603050405020304" pitchFamily="18" charset="0"/>
                <a:ea typeface="Tahoma" panose="020B0604030504040204" pitchFamily="34" charset="0"/>
                <a:cs typeface="Times New Roman" panose="02020603050405020304" pitchFamily="18" charset="0"/>
              </a:rPr>
              <a:t>The scope of my project, which is creating a website for job seekers, can vary depending on several factors, such as the goals and resources of the project, as well as the needs and expectations of the target audience.</a:t>
            </a:r>
            <a:endParaRPr lang="en-IN" sz="180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2"/>
          <p:cNvSpPr>
            <a:spLocks noGrp="1"/>
          </p:cNvSpPr>
          <p:nvPr>
            <p:ph type="body" sz="quarter" idx="13"/>
          </p:nvPr>
        </p:nvSpPr>
        <p:spPr>
          <a:xfrm>
            <a:off x="-77371" y="590843"/>
            <a:ext cx="4557932" cy="4185139"/>
          </a:xfrm>
        </p:spPr>
        <p:txBody>
          <a:bodyPr/>
          <a:lstStyle/>
          <a:p>
            <a:pPr algn="just">
              <a:lnSpc>
                <a:spcPct val="115000"/>
              </a:lnSpc>
              <a:spcAft>
                <a:spcPts val="10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 OVERALL DESCRIPTION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2.1 PRODUCT PERSPECTIVE  </a:t>
            </a:r>
          </a:p>
          <a:p>
            <a:pPr algn="just">
              <a:lnSpc>
                <a:spcPct val="107000"/>
              </a:lnSpc>
              <a:spcAft>
                <a:spcPts val="800"/>
              </a:spcAft>
            </a:pPr>
            <a:r>
              <a:rPr lang="en-US" sz="1000" dirty="0">
                <a:effectLst/>
                <a:latin typeface="Times New Roman" panose="02020603050405020304" pitchFamily="18" charset="0"/>
                <a:ea typeface="Tahoma" panose="020B0604030504040204" pitchFamily="34" charset="0"/>
                <a:cs typeface="Times New Roman" panose="02020603050405020304" pitchFamily="18" charset="0"/>
              </a:rPr>
              <a:t>From a product perspective, it is important to create a website that is both user-friendly and functional, with features that meet the needs of both job seekers and employers. By providing a comprehensive and streamlined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2.2 PRODUCT FUNCTIONS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product function for a job search website would primarily involve providing job seekers with access to job listings and career resources, and to connect them with potential employers. By providing a user-friendly and comprehensive job search experience, the website can help job seekers find relevant job opportunities and achieve their career goals</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2.3 USER CLASSES AND CHARACTERISTICS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Understanding the characteristics and needs of different user classes is important for designing a job search website that meets the needs of both job seekers and employers. By providing a user-friendly and comprehensive job search experience, the website can help to connect job seekers with relevant job opportunities and support them in their career goals.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1"/>
          <p:cNvSpPr>
            <a:spLocks noGrp="1"/>
          </p:cNvSpPr>
          <p:nvPr>
            <p:ph type="body" sz="quarter" idx="13"/>
          </p:nvPr>
        </p:nvSpPr>
        <p:spPr>
          <a:xfrm>
            <a:off x="144463" y="717550"/>
            <a:ext cx="4343400" cy="3889375"/>
          </a:xfrm>
        </p:spPr>
        <p:txBody>
          <a:bodyPr/>
          <a:lstStyle/>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2.4 OPERATING ENVIRONMENT</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VS code </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Microsoft edge or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7000"/>
              </a:lnSpc>
              <a:spcAft>
                <a:spcPts val="800"/>
              </a:spcAft>
              <a:buNone/>
            </a:pP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1000" b="1" dirty="0">
                <a:effectLst/>
                <a:latin typeface="Times New Roman" panose="02020603050405020304" pitchFamily="18" charset="0"/>
                <a:ea typeface="Calibri" panose="020F0502020204030204" pitchFamily="34" charset="0"/>
                <a:cs typeface="Times New Roman" panose="02020603050405020304" pitchFamily="18" charset="0"/>
              </a:rPr>
              <a:t>2.5 DESIGN AND IMPLEMENTATION CONSTRAITS</a:t>
            </a: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will be compatible with Microsoft Edge and Chrome.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 website only supports the English language.</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To use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localhost,Xampp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apache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have to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stastar</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body" sz="quarter" idx="13"/>
          </p:nvPr>
        </p:nvSpPr>
        <p:spPr>
          <a:xfrm>
            <a:off x="228600" y="770197"/>
            <a:ext cx="4343400" cy="5025122"/>
          </a:xfrm>
        </p:spPr>
        <p:txBody>
          <a:bodyPr>
            <a:normAutofit fontScale="28571" lnSpcReduction="20000"/>
          </a:bodyPr>
          <a:lstStyle/>
          <a:p>
            <a:r>
              <a:rPr lang="en-US" sz="4000" dirty="0">
                <a:latin typeface="Times New Roman" panose="02020603050405020304" pitchFamily="18" charset="0"/>
                <a:cs typeface="Times New Roman" panose="02020603050405020304" pitchFamily="18" charset="0"/>
              </a:rPr>
              <a:t>2.6 USER DOCUMENTATION</a:t>
            </a:r>
          </a:p>
          <a:p>
            <a:pPr marL="0" indent="0">
              <a:buNone/>
            </a:pPr>
            <a:endParaRPr lang="en-US" sz="4000" dirty="0">
              <a:latin typeface="Times New Roman" panose="02020603050405020304" pitchFamily="18" charset="0"/>
              <a:cs typeface="Times New Roman" panose="02020603050405020304" pitchFamily="18" charset="0"/>
            </a:endParaRPr>
          </a:p>
          <a:p>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an account: Explain how to create an account on your website project. Provide step-by-step instructions and highlight the benefits of having an account, such as saving job searches and receiving job alerts.</a:t>
            </a:r>
          </a:p>
          <a:p>
            <a:pPr marL="0" indent="0">
              <a:buNone/>
            </a:pP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search: Guide users through the process of searching for jobs on your website. Explain how to use filters to narrow down search results, such as by location, job type, salary range, and experience level. Also, provide tips on how to make their job search more effective.</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Applying for jobs: Explain how to apply for jobs on your website. Provide information on how to submit a resume, cover letter, and any other required documents. Also, let users know how they can track the status of their job applications.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Creating a resume: Provide tips on how to create an effective resume. Include information on what to include in a resume, such as work experience, skills, and education. Also, provide examples of good resumes and let users know how they can upload their resume to their account.</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Job alerts: Explain how to set up job alerts on your website. Provide instructions on how to create alerts based on keywords, job types, and locations. Also, let users know how often they will receive job alerts and how they can manage their alerts.</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Interview tips: Provide tips on how to prepare for a job interview. Include information on what to wear, what to bring, and how to answer common interview questions. Also, let users know how they can research the company and the job before the interview.</a:t>
            </a:r>
            <a:endParaRPr lang="en-IN" sz="4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body" sz="quarter" idx="13"/>
          </p:nvPr>
        </p:nvSpPr>
        <p:spPr>
          <a:xfrm>
            <a:off x="228600" y="770197"/>
            <a:ext cx="4343400" cy="5025122"/>
          </a:xfrm>
        </p:spPr>
        <p:txBody>
          <a:bodyPr>
            <a:normAutofit/>
          </a:bodyPr>
          <a:lstStyle/>
          <a:p>
            <a:r>
              <a:rPr lang="en-US" sz="1000" dirty="0">
                <a:latin typeface="Times New Roman" panose="02020603050405020304" pitchFamily="18" charset="0"/>
                <a:cs typeface="Times New Roman" panose="02020603050405020304" pitchFamily="18" charset="0"/>
              </a:rPr>
              <a:t>2.6 USER DOCUMENTATION</a:t>
            </a:r>
          </a:p>
          <a:p>
            <a:pPr>
              <a:lnSpc>
                <a:spcPct val="107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Contact support: Provide contact information for support in case users encounter any issues on the website. Let users know how they can get in touch with support, such as by email or phone. Also, provide a FAQ section to address common questions and concerns.</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2.7 ASSUMPTION AND DEPENDENCIES</a:t>
            </a:r>
          </a:p>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These assumptions and dependencies are not exhaustive and may vary depending on the specific features and requirements of my website project. However, keeping these considerations in mind can help me ensure that website is reliable, secure, and effective for helping jobless people search for jobs.</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1103</Words>
  <Application>Microsoft Office PowerPoint</Application>
  <PresentationFormat>On-screen Show (16:9)</PresentationFormat>
  <Paragraphs>88</Paragraphs>
  <Slides>17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Times New Roman</vt:lpstr>
      <vt:lpstr>EB Garamond</vt:lpstr>
      <vt:lpstr>Latha</vt:lpstr>
      <vt:lpstr>Arial</vt:lpstr>
      <vt:lpstr>Noto Sans Symbols</vt:lpstr>
      <vt:lpstr>Calibri</vt:lpstr>
      <vt:lpstr>Wingdings</vt:lpstr>
      <vt:lpstr>Tahoma</vt:lpstr>
      <vt:lpstr>Public Sans</vt:lpstr>
      <vt:lpstr>Simple Light</vt:lpstr>
      <vt:lpstr>PowerPoint Presentation</vt:lpstr>
      <vt:lpstr>JOB SEARCH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SEARCH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Admin</cp:lastModifiedBy>
  <cp:revision>1</cp:revision>
  <dcterms:created xsi:type="dcterms:W3CDTF">2020-08-13T00:21:46Z</dcterms:created>
  <dcterms:modified xsi:type="dcterms:W3CDTF">2023-03-17T09:45:57Z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478adf5909944d948a31c0c743cb9618</vt:lpwstr>
  </property>
</Properties>
</file>